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8.xml" ContentType="application/vnd.openxmlformats-officedocument.theme+xml"/>
  <Override PartName="/ppt/slideLayouts/slideLayout82.xml" ContentType="application/vnd.openxmlformats-officedocument.presentationml.slideLayout+xml"/>
  <Override PartName="/ppt/theme/theme9.xml" ContentType="application/vnd.openxmlformats-officedocument.theme+xml"/>
  <Override PartName="/ppt/slideLayouts/slideLayout83.xml" ContentType="application/vnd.openxmlformats-officedocument.presentationml.slideLayout+xml"/>
  <Override PartName="/ppt/theme/theme10.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11.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2.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3.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4.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5.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6.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5" r:id="rId2"/>
    <p:sldMasterId id="2147483721" r:id="rId3"/>
    <p:sldMasterId id="2147483773" r:id="rId4"/>
    <p:sldMasterId id="2147483870" r:id="rId5"/>
    <p:sldMasterId id="2147483986" r:id="rId6"/>
    <p:sldMasterId id="2147484022" r:id="rId7"/>
    <p:sldMasterId id="2147484024" r:id="rId8"/>
    <p:sldMasterId id="2147484030" r:id="rId9"/>
    <p:sldMasterId id="2147484032" r:id="rId10"/>
    <p:sldMasterId id="2147484046" r:id="rId11"/>
    <p:sldMasterId id="2147484070" r:id="rId12"/>
    <p:sldMasterId id="2147484079" r:id="rId13"/>
    <p:sldMasterId id="2147484091" r:id="rId14"/>
    <p:sldMasterId id="2147484104" r:id="rId15"/>
    <p:sldMasterId id="2147484117" r:id="rId16"/>
    <p:sldMasterId id="2147484129" r:id="rId17"/>
  </p:sldMasterIdLst>
  <p:notesMasterIdLst>
    <p:notesMasterId r:id="rId93"/>
  </p:notesMasterIdLst>
  <p:sldIdLst>
    <p:sldId id="1741" r:id="rId18"/>
    <p:sldId id="869" r:id="rId19"/>
    <p:sldId id="1916" r:id="rId20"/>
    <p:sldId id="261" r:id="rId21"/>
    <p:sldId id="1899" r:id="rId22"/>
    <p:sldId id="357" r:id="rId23"/>
    <p:sldId id="1754" r:id="rId24"/>
    <p:sldId id="1928" r:id="rId25"/>
    <p:sldId id="870" r:id="rId26"/>
    <p:sldId id="780" r:id="rId27"/>
    <p:sldId id="1745" r:id="rId28"/>
    <p:sldId id="1734" r:id="rId29"/>
    <p:sldId id="862" r:id="rId30"/>
    <p:sldId id="891" r:id="rId31"/>
    <p:sldId id="1766" r:id="rId32"/>
    <p:sldId id="1773" r:id="rId33"/>
    <p:sldId id="450" r:id="rId34"/>
    <p:sldId id="1774" r:id="rId35"/>
    <p:sldId id="1769" r:id="rId36"/>
    <p:sldId id="1758" r:id="rId37"/>
    <p:sldId id="1759" r:id="rId38"/>
    <p:sldId id="1779" r:id="rId39"/>
    <p:sldId id="478" r:id="rId40"/>
    <p:sldId id="1755" r:id="rId41"/>
    <p:sldId id="1777" r:id="rId42"/>
    <p:sldId id="329" r:id="rId43"/>
    <p:sldId id="331" r:id="rId44"/>
    <p:sldId id="332" r:id="rId45"/>
    <p:sldId id="333" r:id="rId46"/>
    <p:sldId id="1787" r:id="rId47"/>
    <p:sldId id="1778" r:id="rId48"/>
    <p:sldId id="751" r:id="rId49"/>
    <p:sldId id="1756" r:id="rId50"/>
    <p:sldId id="1784" r:id="rId51"/>
    <p:sldId id="1782" r:id="rId52"/>
    <p:sldId id="1785" r:id="rId53"/>
    <p:sldId id="1789" r:id="rId54"/>
    <p:sldId id="807" r:id="rId55"/>
    <p:sldId id="843" r:id="rId56"/>
    <p:sldId id="1794" r:id="rId57"/>
    <p:sldId id="379" r:id="rId58"/>
    <p:sldId id="380" r:id="rId59"/>
    <p:sldId id="381" r:id="rId60"/>
    <p:sldId id="847" r:id="rId61"/>
    <p:sldId id="328" r:id="rId62"/>
    <p:sldId id="352" r:id="rId63"/>
    <p:sldId id="421" r:id="rId64"/>
    <p:sldId id="425" r:id="rId65"/>
    <p:sldId id="1893" r:id="rId66"/>
    <p:sldId id="1881" r:id="rId67"/>
    <p:sldId id="1901" r:id="rId68"/>
    <p:sldId id="1859" r:id="rId69"/>
    <p:sldId id="1860" r:id="rId70"/>
    <p:sldId id="1861" r:id="rId71"/>
    <p:sldId id="1883" r:id="rId72"/>
    <p:sldId id="1884" r:id="rId73"/>
    <p:sldId id="1885" r:id="rId74"/>
    <p:sldId id="1866" r:id="rId75"/>
    <p:sldId id="1898" r:id="rId76"/>
    <p:sldId id="341" r:id="rId77"/>
    <p:sldId id="861" r:id="rId78"/>
    <p:sldId id="1900" r:id="rId79"/>
    <p:sldId id="1821" r:id="rId80"/>
    <p:sldId id="1800" r:id="rId81"/>
    <p:sldId id="1920" r:id="rId82"/>
    <p:sldId id="1921" r:id="rId83"/>
    <p:sldId id="1922" r:id="rId84"/>
    <p:sldId id="1923" r:id="rId85"/>
    <p:sldId id="1924" r:id="rId86"/>
    <p:sldId id="1925" r:id="rId87"/>
    <p:sldId id="1767" r:id="rId88"/>
    <p:sldId id="1801" r:id="rId89"/>
    <p:sldId id="269" r:id="rId90"/>
    <p:sldId id="453" r:id="rId91"/>
    <p:sldId id="265" r:id="rId92"/>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D70B"/>
    <a:srgbClr val="7D6270"/>
    <a:srgbClr val="E37126"/>
    <a:srgbClr val="B2B2B4"/>
    <a:srgbClr val="DAD3C9"/>
    <a:srgbClr val="4B719E"/>
    <a:srgbClr val="7A81FF"/>
    <a:srgbClr val="C0C0C0"/>
    <a:srgbClr val="4B7699"/>
    <a:srgbClr val="4A769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96" autoAdjust="0"/>
    <p:restoredTop sz="95256" autoAdjust="0"/>
  </p:normalViewPr>
  <p:slideViewPr>
    <p:cSldViewPr snapToGrid="0">
      <p:cViewPr varScale="1">
        <p:scale>
          <a:sx n="92" d="100"/>
          <a:sy n="92" d="100"/>
        </p:scale>
        <p:origin x="76" y="188"/>
      </p:cViewPr>
      <p:guideLst>
        <p:guide orient="horz" pos="2160"/>
        <p:guide pos="3840"/>
      </p:guideLst>
    </p:cSldViewPr>
  </p:slideViewPr>
  <p:notesTextViewPr>
    <p:cViewPr>
      <p:scale>
        <a:sx n="1" d="1"/>
        <a:sy n="1" d="1"/>
      </p:scale>
      <p:origin x="0" y="0"/>
    </p:cViewPr>
  </p:notesTextViewPr>
  <p:notesViewPr>
    <p:cSldViewPr snapToGrid="0">
      <p:cViewPr>
        <p:scale>
          <a:sx n="110" d="100"/>
          <a:sy n="110" d="100"/>
        </p:scale>
        <p:origin x="1686" y="-6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9.xml"/><Relationship Id="rId21" Type="http://schemas.openxmlformats.org/officeDocument/2006/relationships/slide" Target="slides/slide4.xml"/><Relationship Id="rId42" Type="http://schemas.openxmlformats.org/officeDocument/2006/relationships/slide" Target="slides/slide25.xml"/><Relationship Id="rId47" Type="http://schemas.openxmlformats.org/officeDocument/2006/relationships/slide" Target="slides/slide30.xml"/><Relationship Id="rId63" Type="http://schemas.openxmlformats.org/officeDocument/2006/relationships/slide" Target="slides/slide46.xml"/><Relationship Id="rId68" Type="http://schemas.openxmlformats.org/officeDocument/2006/relationships/slide" Target="slides/slide51.xml"/><Relationship Id="rId84" Type="http://schemas.openxmlformats.org/officeDocument/2006/relationships/slide" Target="slides/slide67.xml"/><Relationship Id="rId89" Type="http://schemas.openxmlformats.org/officeDocument/2006/relationships/slide" Target="slides/slide72.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5.xml"/><Relationship Id="rId37" Type="http://schemas.openxmlformats.org/officeDocument/2006/relationships/slide" Target="slides/slide20.xml"/><Relationship Id="rId53" Type="http://schemas.openxmlformats.org/officeDocument/2006/relationships/slide" Target="slides/slide36.xml"/><Relationship Id="rId58" Type="http://schemas.openxmlformats.org/officeDocument/2006/relationships/slide" Target="slides/slide41.xml"/><Relationship Id="rId74" Type="http://schemas.openxmlformats.org/officeDocument/2006/relationships/slide" Target="slides/slide57.xml"/><Relationship Id="rId79" Type="http://schemas.openxmlformats.org/officeDocument/2006/relationships/slide" Target="slides/slide62.xml"/><Relationship Id="rId5" Type="http://schemas.openxmlformats.org/officeDocument/2006/relationships/slideMaster" Target="slideMasters/slideMaster5.xml"/><Relationship Id="rId90" Type="http://schemas.openxmlformats.org/officeDocument/2006/relationships/slide" Target="slides/slide73.xml"/><Relationship Id="rId95" Type="http://schemas.openxmlformats.org/officeDocument/2006/relationships/viewProps" Target="viewProps.xml"/><Relationship Id="rId22" Type="http://schemas.openxmlformats.org/officeDocument/2006/relationships/slide" Target="slides/slide5.xml"/><Relationship Id="rId27" Type="http://schemas.openxmlformats.org/officeDocument/2006/relationships/slide" Target="slides/slide10.xml"/><Relationship Id="rId43" Type="http://schemas.openxmlformats.org/officeDocument/2006/relationships/slide" Target="slides/slide26.xml"/><Relationship Id="rId48" Type="http://schemas.openxmlformats.org/officeDocument/2006/relationships/slide" Target="slides/slide31.xml"/><Relationship Id="rId64" Type="http://schemas.openxmlformats.org/officeDocument/2006/relationships/slide" Target="slides/slide47.xml"/><Relationship Id="rId69" Type="http://schemas.openxmlformats.org/officeDocument/2006/relationships/slide" Target="slides/slide52.xml"/><Relationship Id="rId80" Type="http://schemas.openxmlformats.org/officeDocument/2006/relationships/slide" Target="slides/slide63.xml"/><Relationship Id="rId85" Type="http://schemas.openxmlformats.org/officeDocument/2006/relationships/slide" Target="slides/slide6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59" Type="http://schemas.openxmlformats.org/officeDocument/2006/relationships/slide" Target="slides/slide42.xml"/><Relationship Id="rId67" Type="http://schemas.openxmlformats.org/officeDocument/2006/relationships/slide" Target="slides/slide50.xml"/><Relationship Id="rId20" Type="http://schemas.openxmlformats.org/officeDocument/2006/relationships/slide" Target="slides/slide3.xml"/><Relationship Id="rId41" Type="http://schemas.openxmlformats.org/officeDocument/2006/relationships/slide" Target="slides/slide24.xml"/><Relationship Id="rId54" Type="http://schemas.openxmlformats.org/officeDocument/2006/relationships/slide" Target="slides/slide37.xml"/><Relationship Id="rId62" Type="http://schemas.openxmlformats.org/officeDocument/2006/relationships/slide" Target="slides/slide45.xml"/><Relationship Id="rId70" Type="http://schemas.openxmlformats.org/officeDocument/2006/relationships/slide" Target="slides/slide53.xml"/><Relationship Id="rId75" Type="http://schemas.openxmlformats.org/officeDocument/2006/relationships/slide" Target="slides/slide58.xml"/><Relationship Id="rId83" Type="http://schemas.openxmlformats.org/officeDocument/2006/relationships/slide" Target="slides/slide66.xml"/><Relationship Id="rId88" Type="http://schemas.openxmlformats.org/officeDocument/2006/relationships/slide" Target="slides/slide71.xml"/><Relationship Id="rId91" Type="http://schemas.openxmlformats.org/officeDocument/2006/relationships/slide" Target="slides/slide74.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 Id="rId10" Type="http://schemas.openxmlformats.org/officeDocument/2006/relationships/slideMaster" Target="slideMasters/slideMaster10.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slide" Target="slides/slide43.xml"/><Relationship Id="rId65" Type="http://schemas.openxmlformats.org/officeDocument/2006/relationships/slide" Target="slides/slide48.xml"/><Relationship Id="rId73" Type="http://schemas.openxmlformats.org/officeDocument/2006/relationships/slide" Target="slides/slide56.xml"/><Relationship Id="rId78" Type="http://schemas.openxmlformats.org/officeDocument/2006/relationships/slide" Target="slides/slide61.xml"/><Relationship Id="rId81" Type="http://schemas.openxmlformats.org/officeDocument/2006/relationships/slide" Target="slides/slide64.xml"/><Relationship Id="rId86" Type="http://schemas.openxmlformats.org/officeDocument/2006/relationships/slide" Target="slides/slide69.xml"/><Relationship Id="rId9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1.xml"/><Relationship Id="rId39" Type="http://schemas.openxmlformats.org/officeDocument/2006/relationships/slide" Target="slides/slide22.xml"/><Relationship Id="rId34" Type="http://schemas.openxmlformats.org/officeDocument/2006/relationships/slide" Target="slides/slide17.xml"/><Relationship Id="rId50" Type="http://schemas.openxmlformats.org/officeDocument/2006/relationships/slide" Target="slides/slide33.xml"/><Relationship Id="rId55" Type="http://schemas.openxmlformats.org/officeDocument/2006/relationships/slide" Target="slides/slide38.xml"/><Relationship Id="rId76" Type="http://schemas.openxmlformats.org/officeDocument/2006/relationships/slide" Target="slides/slide59.xml"/><Relationship Id="rId97"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54.xml"/><Relationship Id="rId92" Type="http://schemas.openxmlformats.org/officeDocument/2006/relationships/slide" Target="slides/slide75.xml"/><Relationship Id="rId2" Type="http://schemas.openxmlformats.org/officeDocument/2006/relationships/slideMaster" Target="slideMasters/slideMaster2.xml"/><Relationship Id="rId29" Type="http://schemas.openxmlformats.org/officeDocument/2006/relationships/slide" Target="slides/slide12.xml"/><Relationship Id="rId24" Type="http://schemas.openxmlformats.org/officeDocument/2006/relationships/slide" Target="slides/slide7.xml"/><Relationship Id="rId40" Type="http://schemas.openxmlformats.org/officeDocument/2006/relationships/slide" Target="slides/slide23.xml"/><Relationship Id="rId45" Type="http://schemas.openxmlformats.org/officeDocument/2006/relationships/slide" Target="slides/slide28.xml"/><Relationship Id="rId66" Type="http://schemas.openxmlformats.org/officeDocument/2006/relationships/slide" Target="slides/slide49.xml"/><Relationship Id="rId87" Type="http://schemas.openxmlformats.org/officeDocument/2006/relationships/slide" Target="slides/slide70.xml"/><Relationship Id="rId61" Type="http://schemas.openxmlformats.org/officeDocument/2006/relationships/slide" Target="slides/slide44.xml"/><Relationship Id="rId82" Type="http://schemas.openxmlformats.org/officeDocument/2006/relationships/slide" Target="slides/slide65.xml"/><Relationship Id="rId19" Type="http://schemas.openxmlformats.org/officeDocument/2006/relationships/slide" Target="slides/slide2.xml"/><Relationship Id="rId14" Type="http://schemas.openxmlformats.org/officeDocument/2006/relationships/slideMaster" Target="slideMasters/slideMaster14.xml"/><Relationship Id="rId30" Type="http://schemas.openxmlformats.org/officeDocument/2006/relationships/slide" Target="slides/slide13.xml"/><Relationship Id="rId35" Type="http://schemas.openxmlformats.org/officeDocument/2006/relationships/slide" Target="slides/slide18.xml"/><Relationship Id="rId56" Type="http://schemas.openxmlformats.org/officeDocument/2006/relationships/slide" Target="slides/slide39.xml"/><Relationship Id="rId77" Type="http://schemas.openxmlformats.org/officeDocument/2006/relationships/slide" Target="slides/slide60.xml"/><Relationship Id="rId8" Type="http://schemas.openxmlformats.org/officeDocument/2006/relationships/slideMaster" Target="slideMasters/slideMaster8.xml"/><Relationship Id="rId51" Type="http://schemas.openxmlformats.org/officeDocument/2006/relationships/slide" Target="slides/slide34.xml"/><Relationship Id="rId72" Type="http://schemas.openxmlformats.org/officeDocument/2006/relationships/slide" Target="slides/slide55.xml"/><Relationship Id="rId93"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90765B8-4B36-4858-A7A9-9008D3DFA3E1}" type="doc">
      <dgm:prSet loTypeId="urn:microsoft.com/office/officeart/2005/8/layout/matrix3" loCatId="matrix" qsTypeId="urn:microsoft.com/office/officeart/2005/8/quickstyle/simple3" qsCatId="simple" csTypeId="urn:microsoft.com/office/officeart/2005/8/colors/colorful3" csCatId="colorful" phldr="1"/>
      <dgm:spPr/>
      <dgm:t>
        <a:bodyPr/>
        <a:lstStyle/>
        <a:p>
          <a:endParaRPr lang="en-US"/>
        </a:p>
      </dgm:t>
    </dgm:pt>
    <dgm:pt modelId="{2F3AACF2-3F11-444C-B566-4AF8C32DBE28}">
      <dgm:prSet phldrT="[Text]" custT="1"/>
      <dgm:spPr/>
      <dgm:t>
        <a:bodyPr/>
        <a:lstStyle/>
        <a:p>
          <a:r>
            <a:rPr lang="en-US" sz="1800" b="1" u="sng">
              <a:latin typeface="Calibri" panose="020F0502020204030204" pitchFamily="34" charset="0"/>
            </a:rPr>
            <a:t>Interrelationships</a:t>
          </a:r>
          <a:r>
            <a:rPr lang="en-US" sz="1800" b="1">
              <a:latin typeface="Calibri" panose="020F0502020204030204" pitchFamily="34" charset="0"/>
            </a:rPr>
            <a:t>:</a:t>
          </a:r>
        </a:p>
        <a:p>
          <a:r>
            <a:rPr lang="en-US" sz="1800">
              <a:latin typeface="Calibri" panose="020F0502020204030204" pitchFamily="34" charset="0"/>
            </a:rPr>
            <a:t>The structure of how network members are connected</a:t>
          </a:r>
          <a:endParaRPr lang="en-US" sz="1800" dirty="0"/>
        </a:p>
      </dgm:t>
    </dgm:pt>
    <dgm:pt modelId="{DF0652C9-A82C-452B-AC35-9FE40E839357}" type="parTrans" cxnId="{7EC1913C-492F-4F21-A2D4-79ACB591CB45}">
      <dgm:prSet/>
      <dgm:spPr/>
      <dgm:t>
        <a:bodyPr/>
        <a:lstStyle/>
        <a:p>
          <a:endParaRPr lang="en-US"/>
        </a:p>
      </dgm:t>
    </dgm:pt>
    <dgm:pt modelId="{AF27006E-7233-4622-A3A6-EA0A1D07F9A6}" type="sibTrans" cxnId="{7EC1913C-492F-4F21-A2D4-79ACB591CB45}">
      <dgm:prSet/>
      <dgm:spPr/>
      <dgm:t>
        <a:bodyPr/>
        <a:lstStyle/>
        <a:p>
          <a:endParaRPr lang="en-US"/>
        </a:p>
      </dgm:t>
    </dgm:pt>
    <dgm:pt modelId="{B40BB7E9-CE69-4358-A00D-4B419E1E3553}">
      <dgm:prSet phldrT="[Text]" custT="1"/>
      <dgm:spPr/>
      <dgm:t>
        <a:bodyPr/>
        <a:lstStyle/>
        <a:p>
          <a:r>
            <a:rPr lang="en-US" sz="1800" b="1" u="sng" dirty="0">
              <a:latin typeface="Calibri" panose="020F0502020204030204" pitchFamily="34" charset="0"/>
            </a:rPr>
            <a:t>Contribution</a:t>
          </a:r>
          <a:r>
            <a:rPr lang="en-US" sz="1800" b="1" dirty="0">
              <a:latin typeface="Calibri" panose="020F0502020204030204" pitchFamily="34" charset="0"/>
            </a:rPr>
            <a:t>:</a:t>
          </a:r>
        </a:p>
        <a:p>
          <a:r>
            <a:rPr lang="en-US" sz="1800" dirty="0">
              <a:latin typeface="Calibri" panose="020F0502020204030204" pitchFamily="34" charset="0"/>
            </a:rPr>
            <a:t>Explaining the Formation and Evolution of Ties</a:t>
          </a:r>
          <a:endParaRPr lang="en-US" sz="1800" dirty="0"/>
        </a:p>
      </dgm:t>
    </dgm:pt>
    <dgm:pt modelId="{4F613DF5-988D-4F12-9E93-464073945FE9}" type="parTrans" cxnId="{DE2C95F2-6F3B-4E78-B86E-4EED886191CC}">
      <dgm:prSet/>
      <dgm:spPr/>
      <dgm:t>
        <a:bodyPr/>
        <a:lstStyle/>
        <a:p>
          <a:endParaRPr lang="en-US"/>
        </a:p>
      </dgm:t>
    </dgm:pt>
    <dgm:pt modelId="{B5B27AED-61CA-4A86-9767-F0399048A202}" type="sibTrans" cxnId="{DE2C95F2-6F3B-4E78-B86E-4EED886191CC}">
      <dgm:prSet/>
      <dgm:spPr/>
      <dgm:t>
        <a:bodyPr/>
        <a:lstStyle/>
        <a:p>
          <a:endParaRPr lang="en-US"/>
        </a:p>
      </dgm:t>
    </dgm:pt>
    <dgm:pt modelId="{B43113D3-C167-4ECA-8E16-C17496082260}">
      <dgm:prSet phldrT="[Text]" custT="1"/>
      <dgm:spPr/>
      <dgm:t>
        <a:bodyPr/>
        <a:lstStyle/>
        <a:p>
          <a:r>
            <a:rPr lang="en-US" sz="1800" b="1" u="sng">
              <a:latin typeface="Calibri" panose="020F0502020204030204" pitchFamily="34" charset="0"/>
            </a:rPr>
            <a:t>Perceptions</a:t>
          </a:r>
          <a:r>
            <a:rPr lang="en-US" sz="1800" b="1">
              <a:latin typeface="Calibri" panose="020F0502020204030204" pitchFamily="34" charset="0"/>
            </a:rPr>
            <a:t>:</a:t>
          </a:r>
        </a:p>
        <a:p>
          <a:r>
            <a:rPr lang="en-US" sz="1800">
              <a:latin typeface="Calibri" panose="020F0502020204030204" pitchFamily="34" charset="0"/>
            </a:rPr>
            <a:t>Understanding how members perceive relationships such as value of partnering</a:t>
          </a:r>
          <a:endParaRPr lang="en-US" sz="1800" dirty="0"/>
        </a:p>
      </dgm:t>
    </dgm:pt>
    <dgm:pt modelId="{054FC839-5C79-463A-8CE8-B502FD4E1783}" type="parTrans" cxnId="{A93A5AC3-7272-4788-BE62-EC30AC5D0B8D}">
      <dgm:prSet/>
      <dgm:spPr/>
      <dgm:t>
        <a:bodyPr/>
        <a:lstStyle/>
        <a:p>
          <a:endParaRPr lang="en-US"/>
        </a:p>
      </dgm:t>
    </dgm:pt>
    <dgm:pt modelId="{A5F0E15B-108D-4A0E-A25E-71B43705109F}" type="sibTrans" cxnId="{A93A5AC3-7272-4788-BE62-EC30AC5D0B8D}">
      <dgm:prSet/>
      <dgm:spPr/>
      <dgm:t>
        <a:bodyPr/>
        <a:lstStyle/>
        <a:p>
          <a:endParaRPr lang="en-US"/>
        </a:p>
      </dgm:t>
    </dgm:pt>
    <dgm:pt modelId="{700711DD-C8B8-45BA-812F-ED1B595AC135}">
      <dgm:prSet phldrT="[Text]" custT="1"/>
      <dgm:spPr/>
      <dgm:t>
        <a:bodyPr/>
        <a:lstStyle/>
        <a:p>
          <a:r>
            <a:rPr lang="en-US" sz="1800" b="1" u="sng" dirty="0">
              <a:latin typeface="Calibri" panose="020F0502020204030204" pitchFamily="34" charset="0"/>
            </a:rPr>
            <a:t>Agreement</a:t>
          </a:r>
          <a:r>
            <a:rPr lang="en-US" sz="1800" b="1" dirty="0">
              <a:latin typeface="Calibri" panose="020F0502020204030204" pitchFamily="34" charset="0"/>
            </a:rPr>
            <a:t>:</a:t>
          </a:r>
        </a:p>
        <a:p>
          <a:r>
            <a:rPr lang="en-US" sz="1800" dirty="0">
              <a:latin typeface="Calibri" panose="020F0502020204030204" pitchFamily="34" charset="0"/>
            </a:rPr>
            <a:t>The degree to which network members are “on the same page” </a:t>
          </a:r>
          <a:endParaRPr lang="en-US" sz="1800" dirty="0"/>
        </a:p>
      </dgm:t>
    </dgm:pt>
    <dgm:pt modelId="{73E0E9D7-1A0E-4F32-BA03-AA40FEE2C793}" type="parTrans" cxnId="{27EC253A-6CDE-48CF-AD39-3D8AA3D9B82C}">
      <dgm:prSet/>
      <dgm:spPr/>
      <dgm:t>
        <a:bodyPr/>
        <a:lstStyle/>
        <a:p>
          <a:endParaRPr lang="en-US"/>
        </a:p>
      </dgm:t>
    </dgm:pt>
    <dgm:pt modelId="{8740C5F5-2390-4627-A81F-DCFCDF6553E4}" type="sibTrans" cxnId="{27EC253A-6CDE-48CF-AD39-3D8AA3D9B82C}">
      <dgm:prSet/>
      <dgm:spPr/>
      <dgm:t>
        <a:bodyPr/>
        <a:lstStyle/>
        <a:p>
          <a:endParaRPr lang="en-US"/>
        </a:p>
      </dgm:t>
    </dgm:pt>
    <dgm:pt modelId="{0D9D0B27-0F1D-4C40-B596-F3B8556F4E0C}" type="pres">
      <dgm:prSet presAssocID="{890765B8-4B36-4858-A7A9-9008D3DFA3E1}" presName="matrix" presStyleCnt="0">
        <dgm:presLayoutVars>
          <dgm:chMax val="1"/>
          <dgm:dir/>
          <dgm:resizeHandles val="exact"/>
        </dgm:presLayoutVars>
      </dgm:prSet>
      <dgm:spPr/>
    </dgm:pt>
    <dgm:pt modelId="{21BBB597-9780-4181-8386-513D083AD750}" type="pres">
      <dgm:prSet presAssocID="{890765B8-4B36-4858-A7A9-9008D3DFA3E1}" presName="diamond" presStyleLbl="bgShp" presStyleIdx="0" presStyleCnt="1"/>
      <dgm:spPr/>
    </dgm:pt>
    <dgm:pt modelId="{D91F8291-A862-4B47-A974-5DE2E8D06AE0}" type="pres">
      <dgm:prSet presAssocID="{890765B8-4B36-4858-A7A9-9008D3DFA3E1}" presName="quad1" presStyleLbl="node1" presStyleIdx="0" presStyleCnt="4">
        <dgm:presLayoutVars>
          <dgm:chMax val="0"/>
          <dgm:chPref val="0"/>
          <dgm:bulletEnabled val="1"/>
        </dgm:presLayoutVars>
      </dgm:prSet>
      <dgm:spPr/>
    </dgm:pt>
    <dgm:pt modelId="{51BEA581-00D2-4506-A930-40B131C6478A}" type="pres">
      <dgm:prSet presAssocID="{890765B8-4B36-4858-A7A9-9008D3DFA3E1}" presName="quad2" presStyleLbl="node1" presStyleIdx="1" presStyleCnt="4">
        <dgm:presLayoutVars>
          <dgm:chMax val="0"/>
          <dgm:chPref val="0"/>
          <dgm:bulletEnabled val="1"/>
        </dgm:presLayoutVars>
      </dgm:prSet>
      <dgm:spPr/>
    </dgm:pt>
    <dgm:pt modelId="{7CC1C05F-D25B-43AA-8981-C0B7753BDBED}" type="pres">
      <dgm:prSet presAssocID="{890765B8-4B36-4858-A7A9-9008D3DFA3E1}" presName="quad3" presStyleLbl="node1" presStyleIdx="2" presStyleCnt="4">
        <dgm:presLayoutVars>
          <dgm:chMax val="0"/>
          <dgm:chPref val="0"/>
          <dgm:bulletEnabled val="1"/>
        </dgm:presLayoutVars>
      </dgm:prSet>
      <dgm:spPr/>
    </dgm:pt>
    <dgm:pt modelId="{2CE77CD9-D04B-42E0-8156-EC7D872A9391}" type="pres">
      <dgm:prSet presAssocID="{890765B8-4B36-4858-A7A9-9008D3DFA3E1}" presName="quad4" presStyleLbl="node1" presStyleIdx="3" presStyleCnt="4">
        <dgm:presLayoutVars>
          <dgm:chMax val="0"/>
          <dgm:chPref val="0"/>
          <dgm:bulletEnabled val="1"/>
        </dgm:presLayoutVars>
      </dgm:prSet>
      <dgm:spPr/>
    </dgm:pt>
  </dgm:ptLst>
  <dgm:cxnLst>
    <dgm:cxn modelId="{27EC253A-6CDE-48CF-AD39-3D8AA3D9B82C}" srcId="{890765B8-4B36-4858-A7A9-9008D3DFA3E1}" destId="{700711DD-C8B8-45BA-812F-ED1B595AC135}" srcOrd="3" destOrd="0" parTransId="{73E0E9D7-1A0E-4F32-BA03-AA40FEE2C793}" sibTransId="{8740C5F5-2390-4627-A81F-DCFCDF6553E4}"/>
    <dgm:cxn modelId="{7EC1913C-492F-4F21-A2D4-79ACB591CB45}" srcId="{890765B8-4B36-4858-A7A9-9008D3DFA3E1}" destId="{2F3AACF2-3F11-444C-B566-4AF8C32DBE28}" srcOrd="0" destOrd="0" parTransId="{DF0652C9-A82C-452B-AC35-9FE40E839357}" sibTransId="{AF27006E-7233-4622-A3A6-EA0A1D07F9A6}"/>
    <dgm:cxn modelId="{9D164269-1279-48D8-86EC-3FB8F94373AE}" type="presOf" srcId="{2F3AACF2-3F11-444C-B566-4AF8C32DBE28}" destId="{D91F8291-A862-4B47-A974-5DE2E8D06AE0}" srcOrd="0" destOrd="0" presId="urn:microsoft.com/office/officeart/2005/8/layout/matrix3"/>
    <dgm:cxn modelId="{9F69C14B-B9F6-43FF-8514-E03A34FB8299}" type="presOf" srcId="{B40BB7E9-CE69-4358-A00D-4B419E1E3553}" destId="{51BEA581-00D2-4506-A930-40B131C6478A}" srcOrd="0" destOrd="0" presId="urn:microsoft.com/office/officeart/2005/8/layout/matrix3"/>
    <dgm:cxn modelId="{90AEDD8F-BDF8-4048-AA1E-BB4134FA938C}" type="presOf" srcId="{890765B8-4B36-4858-A7A9-9008D3DFA3E1}" destId="{0D9D0B27-0F1D-4C40-B596-F3B8556F4E0C}" srcOrd="0" destOrd="0" presId="urn:microsoft.com/office/officeart/2005/8/layout/matrix3"/>
    <dgm:cxn modelId="{14163298-16DF-4529-956A-8811006F4998}" type="presOf" srcId="{700711DD-C8B8-45BA-812F-ED1B595AC135}" destId="{2CE77CD9-D04B-42E0-8156-EC7D872A9391}" srcOrd="0" destOrd="0" presId="urn:microsoft.com/office/officeart/2005/8/layout/matrix3"/>
    <dgm:cxn modelId="{9D65EC9F-9739-4138-8C62-F5D8ACF2E668}" type="presOf" srcId="{B43113D3-C167-4ECA-8E16-C17496082260}" destId="{7CC1C05F-D25B-43AA-8981-C0B7753BDBED}" srcOrd="0" destOrd="0" presId="urn:microsoft.com/office/officeart/2005/8/layout/matrix3"/>
    <dgm:cxn modelId="{A93A5AC3-7272-4788-BE62-EC30AC5D0B8D}" srcId="{890765B8-4B36-4858-A7A9-9008D3DFA3E1}" destId="{B43113D3-C167-4ECA-8E16-C17496082260}" srcOrd="2" destOrd="0" parTransId="{054FC839-5C79-463A-8CE8-B502FD4E1783}" sibTransId="{A5F0E15B-108D-4A0E-A25E-71B43705109F}"/>
    <dgm:cxn modelId="{DE2C95F2-6F3B-4E78-B86E-4EED886191CC}" srcId="{890765B8-4B36-4858-A7A9-9008D3DFA3E1}" destId="{B40BB7E9-CE69-4358-A00D-4B419E1E3553}" srcOrd="1" destOrd="0" parTransId="{4F613DF5-988D-4F12-9E93-464073945FE9}" sibTransId="{B5B27AED-61CA-4A86-9767-F0399048A202}"/>
    <dgm:cxn modelId="{27C0ED31-9D23-4498-AF6D-8111A46872F6}" type="presParOf" srcId="{0D9D0B27-0F1D-4C40-B596-F3B8556F4E0C}" destId="{21BBB597-9780-4181-8386-513D083AD750}" srcOrd="0" destOrd="0" presId="urn:microsoft.com/office/officeart/2005/8/layout/matrix3"/>
    <dgm:cxn modelId="{BDC8C922-3F1E-404D-A975-87EA8E1CE32E}" type="presParOf" srcId="{0D9D0B27-0F1D-4C40-B596-F3B8556F4E0C}" destId="{D91F8291-A862-4B47-A974-5DE2E8D06AE0}" srcOrd="1" destOrd="0" presId="urn:microsoft.com/office/officeart/2005/8/layout/matrix3"/>
    <dgm:cxn modelId="{8168F2E9-92BF-47DA-960A-13209FC294ED}" type="presParOf" srcId="{0D9D0B27-0F1D-4C40-B596-F3B8556F4E0C}" destId="{51BEA581-00D2-4506-A930-40B131C6478A}" srcOrd="2" destOrd="0" presId="urn:microsoft.com/office/officeart/2005/8/layout/matrix3"/>
    <dgm:cxn modelId="{39B2A56D-33A2-4B2E-86AA-1082128B978E}" type="presParOf" srcId="{0D9D0B27-0F1D-4C40-B596-F3B8556F4E0C}" destId="{7CC1C05F-D25B-43AA-8981-C0B7753BDBED}" srcOrd="3" destOrd="0" presId="urn:microsoft.com/office/officeart/2005/8/layout/matrix3"/>
    <dgm:cxn modelId="{5EBF639B-3321-493D-B2E5-80ACD5621D4B}" type="presParOf" srcId="{0D9D0B27-0F1D-4C40-B596-F3B8556F4E0C}" destId="{2CE77CD9-D04B-42E0-8156-EC7D872A9391}"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011BAB2-540A-4783-945A-093EBA8A1C43}" type="doc">
      <dgm:prSet loTypeId="urn:microsoft.com/office/officeart/2005/8/layout/vList5" loCatId="list" qsTypeId="urn:microsoft.com/office/officeart/2005/8/quickstyle/simple1" qsCatId="simple" csTypeId="urn:microsoft.com/office/officeart/2005/8/colors/accent6_2" csCatId="accent6"/>
      <dgm:spPr/>
      <dgm:t>
        <a:bodyPr/>
        <a:lstStyle/>
        <a:p>
          <a:endParaRPr lang="en-US"/>
        </a:p>
      </dgm:t>
    </dgm:pt>
    <dgm:pt modelId="{1EEE269B-9E46-4CA8-988B-D5D681F53F4D}">
      <dgm:prSet/>
      <dgm:spPr/>
      <dgm:t>
        <a:bodyPr/>
        <a:lstStyle/>
        <a:p>
          <a:r>
            <a:rPr lang="en-US"/>
            <a:t>Whole Network</a:t>
          </a:r>
        </a:p>
      </dgm:t>
    </dgm:pt>
    <dgm:pt modelId="{3AD69B42-F406-4B21-9C70-833F67C79E60}" type="parTrans" cxnId="{7BAFC1C5-98F3-48DF-B730-8C1641B123AA}">
      <dgm:prSet/>
      <dgm:spPr/>
      <dgm:t>
        <a:bodyPr/>
        <a:lstStyle/>
        <a:p>
          <a:endParaRPr lang="en-US"/>
        </a:p>
      </dgm:t>
    </dgm:pt>
    <dgm:pt modelId="{7C2DD4D4-662D-4205-A02B-4974995CB3FF}" type="sibTrans" cxnId="{7BAFC1C5-98F3-48DF-B730-8C1641B123AA}">
      <dgm:prSet/>
      <dgm:spPr/>
      <dgm:t>
        <a:bodyPr/>
        <a:lstStyle/>
        <a:p>
          <a:endParaRPr lang="en-US"/>
        </a:p>
      </dgm:t>
    </dgm:pt>
    <dgm:pt modelId="{0A4BD327-DE40-4051-841D-F18B143B141A}">
      <dgm:prSet/>
      <dgm:spPr/>
      <dgm:t>
        <a:bodyPr/>
        <a:lstStyle/>
        <a:p>
          <a:r>
            <a:rPr lang="en-US"/>
            <a:t>A complete set of bounded actors</a:t>
          </a:r>
        </a:p>
      </dgm:t>
    </dgm:pt>
    <dgm:pt modelId="{E91F1E2D-F76A-4242-AFB6-49B519C59757}" type="parTrans" cxnId="{0CAE9BF0-FB3B-44A3-ABCB-852A2CF8A627}">
      <dgm:prSet/>
      <dgm:spPr/>
      <dgm:t>
        <a:bodyPr/>
        <a:lstStyle/>
        <a:p>
          <a:endParaRPr lang="en-US"/>
        </a:p>
      </dgm:t>
    </dgm:pt>
    <dgm:pt modelId="{3EE40FB3-8A0D-46B0-BB32-F5566FB3AA8D}" type="sibTrans" cxnId="{0CAE9BF0-FB3B-44A3-ABCB-852A2CF8A627}">
      <dgm:prSet/>
      <dgm:spPr/>
      <dgm:t>
        <a:bodyPr/>
        <a:lstStyle/>
        <a:p>
          <a:endParaRPr lang="en-US"/>
        </a:p>
      </dgm:t>
    </dgm:pt>
    <dgm:pt modelId="{0F3186AD-FD50-475D-9CAC-BADA811E2595}">
      <dgm:prSet/>
      <dgm:spPr/>
      <dgm:t>
        <a:bodyPr/>
        <a:lstStyle/>
        <a:p>
          <a:r>
            <a:rPr lang="en-US"/>
            <a:t>Example: All members in a tobacco coalition, all public health departments in the country, all clients in a health delivery network</a:t>
          </a:r>
        </a:p>
      </dgm:t>
    </dgm:pt>
    <dgm:pt modelId="{34AD9D97-EA4C-48BF-B11D-6DBAB1494D5D}" type="parTrans" cxnId="{E4E1AD70-A20F-434D-9DD0-20E33BC17642}">
      <dgm:prSet/>
      <dgm:spPr/>
      <dgm:t>
        <a:bodyPr/>
        <a:lstStyle/>
        <a:p>
          <a:endParaRPr lang="en-US"/>
        </a:p>
      </dgm:t>
    </dgm:pt>
    <dgm:pt modelId="{FADA5A38-29F4-4897-92F6-A8CE6144C95C}" type="sibTrans" cxnId="{E4E1AD70-A20F-434D-9DD0-20E33BC17642}">
      <dgm:prSet/>
      <dgm:spPr/>
      <dgm:t>
        <a:bodyPr/>
        <a:lstStyle/>
        <a:p>
          <a:endParaRPr lang="en-US"/>
        </a:p>
      </dgm:t>
    </dgm:pt>
    <dgm:pt modelId="{65DDA16B-C1DB-47D6-9DE6-763B16BE8935}">
      <dgm:prSet/>
      <dgm:spPr/>
      <dgm:t>
        <a:bodyPr/>
        <a:lstStyle/>
        <a:p>
          <a:r>
            <a:rPr lang="en-US"/>
            <a:t>Ego/Personal Network</a:t>
          </a:r>
        </a:p>
      </dgm:t>
    </dgm:pt>
    <dgm:pt modelId="{EB9C8195-1BA2-4733-B70F-8D166A7B084F}" type="parTrans" cxnId="{05B521A1-14EB-4643-A0A2-881F78A7C1B8}">
      <dgm:prSet/>
      <dgm:spPr/>
      <dgm:t>
        <a:bodyPr/>
        <a:lstStyle/>
        <a:p>
          <a:endParaRPr lang="en-US"/>
        </a:p>
      </dgm:t>
    </dgm:pt>
    <dgm:pt modelId="{8831A5D9-43E5-4A7F-8624-6CA3351AF530}" type="sibTrans" cxnId="{05B521A1-14EB-4643-A0A2-881F78A7C1B8}">
      <dgm:prSet/>
      <dgm:spPr/>
      <dgm:t>
        <a:bodyPr/>
        <a:lstStyle/>
        <a:p>
          <a:endParaRPr lang="en-US"/>
        </a:p>
      </dgm:t>
    </dgm:pt>
    <dgm:pt modelId="{36CC9145-C414-41FD-A5E0-7EC375C1A1E3}">
      <dgm:prSet/>
      <dgm:spPr/>
      <dgm:t>
        <a:bodyPr/>
        <a:lstStyle/>
        <a:p>
          <a:r>
            <a:rPr lang="en-US"/>
            <a:t>Randomly sample people from a population</a:t>
          </a:r>
        </a:p>
      </dgm:t>
    </dgm:pt>
    <dgm:pt modelId="{555DD042-DB8B-4A95-8C29-08D34F81741C}" type="parTrans" cxnId="{252B9495-8284-471F-911A-F857F54F6FEE}">
      <dgm:prSet/>
      <dgm:spPr/>
      <dgm:t>
        <a:bodyPr/>
        <a:lstStyle/>
        <a:p>
          <a:endParaRPr lang="en-US"/>
        </a:p>
      </dgm:t>
    </dgm:pt>
    <dgm:pt modelId="{A2109FD5-15EC-4BE8-9BE1-6506042ACDBF}" type="sibTrans" cxnId="{252B9495-8284-471F-911A-F857F54F6FEE}">
      <dgm:prSet/>
      <dgm:spPr/>
      <dgm:t>
        <a:bodyPr/>
        <a:lstStyle/>
        <a:p>
          <a:endParaRPr lang="en-US"/>
        </a:p>
      </dgm:t>
    </dgm:pt>
    <dgm:pt modelId="{429DD6F6-C18E-465D-BF31-D161917ABC3F}">
      <dgm:prSet/>
      <dgm:spPr/>
      <dgm:t>
        <a:bodyPr/>
        <a:lstStyle/>
        <a:p>
          <a:r>
            <a:rPr lang="en-US"/>
            <a:t>Ask only about their alters (no roster)</a:t>
          </a:r>
        </a:p>
      </dgm:t>
    </dgm:pt>
    <dgm:pt modelId="{03D58DA7-0268-48FA-8CD3-7B454ADFA5A5}" type="parTrans" cxnId="{05A95643-8920-44FF-BDD6-6B754EAE7CC7}">
      <dgm:prSet/>
      <dgm:spPr/>
      <dgm:t>
        <a:bodyPr/>
        <a:lstStyle/>
        <a:p>
          <a:endParaRPr lang="en-US"/>
        </a:p>
      </dgm:t>
    </dgm:pt>
    <dgm:pt modelId="{45C6BF12-41BD-4581-BC28-6431B29C9E78}" type="sibTrans" cxnId="{05A95643-8920-44FF-BDD6-6B754EAE7CC7}">
      <dgm:prSet/>
      <dgm:spPr/>
      <dgm:t>
        <a:bodyPr/>
        <a:lstStyle/>
        <a:p>
          <a:endParaRPr lang="en-US"/>
        </a:p>
      </dgm:t>
    </dgm:pt>
    <dgm:pt modelId="{0F60542C-CA5B-4BD5-8898-B40CBEF41DA5}">
      <dgm:prSet/>
      <dgm:spPr/>
      <dgm:t>
        <a:bodyPr/>
        <a:lstStyle/>
        <a:p>
          <a:r>
            <a:rPr lang="en-US"/>
            <a:t>Ask a sample of patients about who the members of their personal support network are</a:t>
          </a:r>
        </a:p>
      </dgm:t>
    </dgm:pt>
    <dgm:pt modelId="{D41C91A4-9712-406E-92F2-9F322AA50576}" type="parTrans" cxnId="{31942E61-3C2D-416A-9AE8-8D7AC075AD90}">
      <dgm:prSet/>
      <dgm:spPr/>
      <dgm:t>
        <a:bodyPr/>
        <a:lstStyle/>
        <a:p>
          <a:endParaRPr lang="en-US"/>
        </a:p>
      </dgm:t>
    </dgm:pt>
    <dgm:pt modelId="{DC83B3C6-D00E-4303-8EFB-AA1826919A9A}" type="sibTrans" cxnId="{31942E61-3C2D-416A-9AE8-8D7AC075AD90}">
      <dgm:prSet/>
      <dgm:spPr/>
      <dgm:t>
        <a:bodyPr/>
        <a:lstStyle/>
        <a:p>
          <a:endParaRPr lang="en-US"/>
        </a:p>
      </dgm:t>
    </dgm:pt>
    <dgm:pt modelId="{2D3FAE9F-BFEA-475B-B5FA-613673531F71}" type="pres">
      <dgm:prSet presAssocID="{1011BAB2-540A-4783-945A-093EBA8A1C43}" presName="Name0" presStyleCnt="0">
        <dgm:presLayoutVars>
          <dgm:dir/>
          <dgm:animLvl val="lvl"/>
          <dgm:resizeHandles val="exact"/>
        </dgm:presLayoutVars>
      </dgm:prSet>
      <dgm:spPr/>
    </dgm:pt>
    <dgm:pt modelId="{50FB6120-F1EC-4652-A0BE-B4F8395A39A3}" type="pres">
      <dgm:prSet presAssocID="{1EEE269B-9E46-4CA8-988B-D5D681F53F4D}" presName="linNode" presStyleCnt="0"/>
      <dgm:spPr/>
    </dgm:pt>
    <dgm:pt modelId="{A1088FB3-2A0B-4319-989B-3FADB44597D1}" type="pres">
      <dgm:prSet presAssocID="{1EEE269B-9E46-4CA8-988B-D5D681F53F4D}" presName="parentText" presStyleLbl="node1" presStyleIdx="0" presStyleCnt="2">
        <dgm:presLayoutVars>
          <dgm:chMax val="1"/>
          <dgm:bulletEnabled val="1"/>
        </dgm:presLayoutVars>
      </dgm:prSet>
      <dgm:spPr/>
    </dgm:pt>
    <dgm:pt modelId="{BCE79E4C-3BEC-43AD-94DC-5DDFA36B9F30}" type="pres">
      <dgm:prSet presAssocID="{1EEE269B-9E46-4CA8-988B-D5D681F53F4D}" presName="descendantText" presStyleLbl="alignAccFollowNode1" presStyleIdx="0" presStyleCnt="2">
        <dgm:presLayoutVars>
          <dgm:bulletEnabled val="1"/>
        </dgm:presLayoutVars>
      </dgm:prSet>
      <dgm:spPr/>
    </dgm:pt>
    <dgm:pt modelId="{CEFA2169-3E6C-44E7-A181-4B71246DECA8}" type="pres">
      <dgm:prSet presAssocID="{7C2DD4D4-662D-4205-A02B-4974995CB3FF}" presName="sp" presStyleCnt="0"/>
      <dgm:spPr/>
    </dgm:pt>
    <dgm:pt modelId="{043A24A7-1013-4FC0-98E2-43882B7B7318}" type="pres">
      <dgm:prSet presAssocID="{65DDA16B-C1DB-47D6-9DE6-763B16BE8935}" presName="linNode" presStyleCnt="0"/>
      <dgm:spPr/>
    </dgm:pt>
    <dgm:pt modelId="{A4EC8A98-2A8F-4ECF-8B65-EBD7F23856DA}" type="pres">
      <dgm:prSet presAssocID="{65DDA16B-C1DB-47D6-9DE6-763B16BE8935}" presName="parentText" presStyleLbl="node1" presStyleIdx="1" presStyleCnt="2">
        <dgm:presLayoutVars>
          <dgm:chMax val="1"/>
          <dgm:bulletEnabled val="1"/>
        </dgm:presLayoutVars>
      </dgm:prSet>
      <dgm:spPr/>
    </dgm:pt>
    <dgm:pt modelId="{D72EBBA9-E1E6-40A6-AA75-1A235854537E}" type="pres">
      <dgm:prSet presAssocID="{65DDA16B-C1DB-47D6-9DE6-763B16BE8935}" presName="descendantText" presStyleLbl="alignAccFollowNode1" presStyleIdx="1" presStyleCnt="2">
        <dgm:presLayoutVars>
          <dgm:bulletEnabled val="1"/>
        </dgm:presLayoutVars>
      </dgm:prSet>
      <dgm:spPr/>
    </dgm:pt>
  </dgm:ptLst>
  <dgm:cxnLst>
    <dgm:cxn modelId="{DD78B41C-8BC7-43DB-9CE1-51D13BEECCEE}" type="presOf" srcId="{1EEE269B-9E46-4CA8-988B-D5D681F53F4D}" destId="{A1088FB3-2A0B-4319-989B-3FADB44597D1}" srcOrd="0" destOrd="0" presId="urn:microsoft.com/office/officeart/2005/8/layout/vList5"/>
    <dgm:cxn modelId="{2691CD2E-D389-4EF5-BEE4-34B5B1D63037}" type="presOf" srcId="{429DD6F6-C18E-465D-BF31-D161917ABC3F}" destId="{D72EBBA9-E1E6-40A6-AA75-1A235854537E}" srcOrd="0" destOrd="1" presId="urn:microsoft.com/office/officeart/2005/8/layout/vList5"/>
    <dgm:cxn modelId="{31942E61-3C2D-416A-9AE8-8D7AC075AD90}" srcId="{65DDA16B-C1DB-47D6-9DE6-763B16BE8935}" destId="{0F60542C-CA5B-4BD5-8898-B40CBEF41DA5}" srcOrd="2" destOrd="0" parTransId="{D41C91A4-9712-406E-92F2-9F322AA50576}" sibTransId="{DC83B3C6-D00E-4303-8EFB-AA1826919A9A}"/>
    <dgm:cxn modelId="{26467661-3418-4615-9743-3A249619A161}" type="presOf" srcId="{0F3186AD-FD50-475D-9CAC-BADA811E2595}" destId="{BCE79E4C-3BEC-43AD-94DC-5DDFA36B9F30}" srcOrd="0" destOrd="1" presId="urn:microsoft.com/office/officeart/2005/8/layout/vList5"/>
    <dgm:cxn modelId="{05A95643-8920-44FF-BDD6-6B754EAE7CC7}" srcId="{65DDA16B-C1DB-47D6-9DE6-763B16BE8935}" destId="{429DD6F6-C18E-465D-BF31-D161917ABC3F}" srcOrd="1" destOrd="0" parTransId="{03D58DA7-0268-48FA-8CD3-7B454ADFA5A5}" sibTransId="{45C6BF12-41BD-4581-BC28-6431B29C9E78}"/>
    <dgm:cxn modelId="{EF830A4C-DADE-4527-A5F0-73E4B6618C60}" type="presOf" srcId="{0F60542C-CA5B-4BD5-8898-B40CBEF41DA5}" destId="{D72EBBA9-E1E6-40A6-AA75-1A235854537E}" srcOrd="0" destOrd="2" presId="urn:microsoft.com/office/officeart/2005/8/layout/vList5"/>
    <dgm:cxn modelId="{E4E1AD70-A20F-434D-9DD0-20E33BC17642}" srcId="{1EEE269B-9E46-4CA8-988B-D5D681F53F4D}" destId="{0F3186AD-FD50-475D-9CAC-BADA811E2595}" srcOrd="1" destOrd="0" parTransId="{34AD9D97-EA4C-48BF-B11D-6DBAB1494D5D}" sibTransId="{FADA5A38-29F4-4897-92F6-A8CE6144C95C}"/>
    <dgm:cxn modelId="{C0196F7E-63B3-4994-96F5-27FE252939C4}" type="presOf" srcId="{0A4BD327-DE40-4051-841D-F18B143B141A}" destId="{BCE79E4C-3BEC-43AD-94DC-5DDFA36B9F30}" srcOrd="0" destOrd="0" presId="urn:microsoft.com/office/officeart/2005/8/layout/vList5"/>
    <dgm:cxn modelId="{252B9495-8284-471F-911A-F857F54F6FEE}" srcId="{65DDA16B-C1DB-47D6-9DE6-763B16BE8935}" destId="{36CC9145-C414-41FD-A5E0-7EC375C1A1E3}" srcOrd="0" destOrd="0" parTransId="{555DD042-DB8B-4A95-8C29-08D34F81741C}" sibTransId="{A2109FD5-15EC-4BE8-9BE1-6506042ACDBF}"/>
    <dgm:cxn modelId="{05B521A1-14EB-4643-A0A2-881F78A7C1B8}" srcId="{1011BAB2-540A-4783-945A-093EBA8A1C43}" destId="{65DDA16B-C1DB-47D6-9DE6-763B16BE8935}" srcOrd="1" destOrd="0" parTransId="{EB9C8195-1BA2-4733-B70F-8D166A7B084F}" sibTransId="{8831A5D9-43E5-4A7F-8624-6CA3351AF530}"/>
    <dgm:cxn modelId="{EECAACC5-9D10-47BE-974F-95F9F463BA2F}" type="presOf" srcId="{1011BAB2-540A-4783-945A-093EBA8A1C43}" destId="{2D3FAE9F-BFEA-475B-B5FA-613673531F71}" srcOrd="0" destOrd="0" presId="urn:microsoft.com/office/officeart/2005/8/layout/vList5"/>
    <dgm:cxn modelId="{7BAFC1C5-98F3-48DF-B730-8C1641B123AA}" srcId="{1011BAB2-540A-4783-945A-093EBA8A1C43}" destId="{1EEE269B-9E46-4CA8-988B-D5D681F53F4D}" srcOrd="0" destOrd="0" parTransId="{3AD69B42-F406-4B21-9C70-833F67C79E60}" sibTransId="{7C2DD4D4-662D-4205-A02B-4974995CB3FF}"/>
    <dgm:cxn modelId="{0CAE9BF0-FB3B-44A3-ABCB-852A2CF8A627}" srcId="{1EEE269B-9E46-4CA8-988B-D5D681F53F4D}" destId="{0A4BD327-DE40-4051-841D-F18B143B141A}" srcOrd="0" destOrd="0" parTransId="{E91F1E2D-F76A-4242-AFB6-49B519C59757}" sibTransId="{3EE40FB3-8A0D-46B0-BB32-F5566FB3AA8D}"/>
    <dgm:cxn modelId="{86B848F9-DE46-4332-971B-A046B2B62702}" type="presOf" srcId="{36CC9145-C414-41FD-A5E0-7EC375C1A1E3}" destId="{D72EBBA9-E1E6-40A6-AA75-1A235854537E}" srcOrd="0" destOrd="0" presId="urn:microsoft.com/office/officeart/2005/8/layout/vList5"/>
    <dgm:cxn modelId="{9B8478FC-396F-4417-95BC-BBE30EFB87C0}" type="presOf" srcId="{65DDA16B-C1DB-47D6-9DE6-763B16BE8935}" destId="{A4EC8A98-2A8F-4ECF-8B65-EBD7F23856DA}" srcOrd="0" destOrd="0" presId="urn:microsoft.com/office/officeart/2005/8/layout/vList5"/>
    <dgm:cxn modelId="{3AB27928-DE1D-43C0-9904-74A59681EE68}" type="presParOf" srcId="{2D3FAE9F-BFEA-475B-B5FA-613673531F71}" destId="{50FB6120-F1EC-4652-A0BE-B4F8395A39A3}" srcOrd="0" destOrd="0" presId="urn:microsoft.com/office/officeart/2005/8/layout/vList5"/>
    <dgm:cxn modelId="{9E34531B-2351-4E1F-8BCA-5EFFF8DDD56F}" type="presParOf" srcId="{50FB6120-F1EC-4652-A0BE-B4F8395A39A3}" destId="{A1088FB3-2A0B-4319-989B-3FADB44597D1}" srcOrd="0" destOrd="0" presId="urn:microsoft.com/office/officeart/2005/8/layout/vList5"/>
    <dgm:cxn modelId="{FAC3B12D-E447-450C-82AC-752BBDB348A3}" type="presParOf" srcId="{50FB6120-F1EC-4652-A0BE-B4F8395A39A3}" destId="{BCE79E4C-3BEC-43AD-94DC-5DDFA36B9F30}" srcOrd="1" destOrd="0" presId="urn:microsoft.com/office/officeart/2005/8/layout/vList5"/>
    <dgm:cxn modelId="{31C52FCA-EA49-4E8A-A54B-E49470B6D0E6}" type="presParOf" srcId="{2D3FAE9F-BFEA-475B-B5FA-613673531F71}" destId="{CEFA2169-3E6C-44E7-A181-4B71246DECA8}" srcOrd="1" destOrd="0" presId="urn:microsoft.com/office/officeart/2005/8/layout/vList5"/>
    <dgm:cxn modelId="{E37A0F61-1A5B-4DD3-8543-BAA75BCCCC55}" type="presParOf" srcId="{2D3FAE9F-BFEA-475B-B5FA-613673531F71}" destId="{043A24A7-1013-4FC0-98E2-43882B7B7318}" srcOrd="2" destOrd="0" presId="urn:microsoft.com/office/officeart/2005/8/layout/vList5"/>
    <dgm:cxn modelId="{3BD47BD7-5DFC-4076-8568-EE219239E794}" type="presParOf" srcId="{043A24A7-1013-4FC0-98E2-43882B7B7318}" destId="{A4EC8A98-2A8F-4ECF-8B65-EBD7F23856DA}" srcOrd="0" destOrd="0" presId="urn:microsoft.com/office/officeart/2005/8/layout/vList5"/>
    <dgm:cxn modelId="{FE1E70D2-5907-4633-B9AC-3870C846C33C}" type="presParOf" srcId="{043A24A7-1013-4FC0-98E2-43882B7B7318}" destId="{D72EBBA9-E1E6-40A6-AA75-1A235854537E}"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696267E-5AD9-46DD-BCE0-DBE2DC61EFE5}" type="doc">
      <dgm:prSet loTypeId="urn:microsoft.com/office/officeart/2005/8/layout/hProcess7" loCatId="list" qsTypeId="urn:microsoft.com/office/officeart/2005/8/quickstyle/simple1" qsCatId="simple" csTypeId="urn:microsoft.com/office/officeart/2005/8/colors/colorful4" csCatId="colorful" phldr="1"/>
      <dgm:spPr/>
      <dgm:t>
        <a:bodyPr/>
        <a:lstStyle/>
        <a:p>
          <a:endParaRPr lang="en-US"/>
        </a:p>
      </dgm:t>
    </dgm:pt>
    <dgm:pt modelId="{D859BC18-BC25-4559-ACBA-F59B9F2DC2A2}">
      <dgm:prSet phldrT="[Text]"/>
      <dgm:spPr>
        <a:solidFill>
          <a:srgbClr val="F6D70B"/>
        </a:solidFill>
      </dgm:spPr>
      <dgm:t>
        <a:bodyPr/>
        <a:lstStyle/>
        <a:p>
          <a:r>
            <a:rPr lang="en-US" dirty="0"/>
            <a:t>First</a:t>
          </a:r>
        </a:p>
      </dgm:t>
    </dgm:pt>
    <dgm:pt modelId="{5B059E7F-2813-4CA2-806F-75796A8C9C4C}" type="parTrans" cxnId="{2BE6D1FF-F497-4040-8E1E-5CA89D5CB5E4}">
      <dgm:prSet/>
      <dgm:spPr/>
      <dgm:t>
        <a:bodyPr/>
        <a:lstStyle/>
        <a:p>
          <a:endParaRPr lang="en-US"/>
        </a:p>
      </dgm:t>
    </dgm:pt>
    <dgm:pt modelId="{1236A31E-9E8A-4DA1-AE47-B4DE36EF91EF}" type="sibTrans" cxnId="{2BE6D1FF-F497-4040-8E1E-5CA89D5CB5E4}">
      <dgm:prSet/>
      <dgm:spPr/>
      <dgm:t>
        <a:bodyPr/>
        <a:lstStyle/>
        <a:p>
          <a:endParaRPr lang="en-US"/>
        </a:p>
      </dgm:t>
    </dgm:pt>
    <dgm:pt modelId="{130AA9C4-C13D-4038-BC5F-1CC14D99D6BB}">
      <dgm:prSet phldrT="[Text]"/>
      <dgm:spPr/>
      <dgm:t>
        <a:bodyPr/>
        <a:lstStyle/>
        <a:p>
          <a:r>
            <a:rPr lang="en-US" dirty="0"/>
            <a:t>Understand personal support networks and needs</a:t>
          </a:r>
        </a:p>
      </dgm:t>
    </dgm:pt>
    <dgm:pt modelId="{7FB217F9-6F82-43F9-9FA6-CCE65ADB5CBC}" type="parTrans" cxnId="{2FDC9EEB-2FDE-4E9C-B615-ABC87B57E7B6}">
      <dgm:prSet/>
      <dgm:spPr/>
      <dgm:t>
        <a:bodyPr/>
        <a:lstStyle/>
        <a:p>
          <a:endParaRPr lang="en-US"/>
        </a:p>
      </dgm:t>
    </dgm:pt>
    <dgm:pt modelId="{3D7451C6-4C3E-43CB-B329-67A19028FDEC}" type="sibTrans" cxnId="{2FDC9EEB-2FDE-4E9C-B615-ABC87B57E7B6}">
      <dgm:prSet/>
      <dgm:spPr/>
      <dgm:t>
        <a:bodyPr/>
        <a:lstStyle/>
        <a:p>
          <a:endParaRPr lang="en-US"/>
        </a:p>
      </dgm:t>
    </dgm:pt>
    <dgm:pt modelId="{15916950-CAB9-4E84-B27D-AFBA5F298621}">
      <dgm:prSet phldrT="[Text]"/>
      <dgm:spPr>
        <a:solidFill>
          <a:srgbClr val="E37126"/>
        </a:solidFill>
      </dgm:spPr>
      <dgm:t>
        <a:bodyPr/>
        <a:lstStyle/>
        <a:p>
          <a:r>
            <a:rPr lang="en-US" dirty="0"/>
            <a:t>Then</a:t>
          </a:r>
        </a:p>
      </dgm:t>
    </dgm:pt>
    <dgm:pt modelId="{057B3651-768E-48B5-AA07-64A00D4FC5C0}" type="parTrans" cxnId="{4A7244C2-95C7-40EB-A200-0497B3BDF34C}">
      <dgm:prSet/>
      <dgm:spPr/>
      <dgm:t>
        <a:bodyPr/>
        <a:lstStyle/>
        <a:p>
          <a:endParaRPr lang="en-US"/>
        </a:p>
      </dgm:t>
    </dgm:pt>
    <dgm:pt modelId="{44681EEF-B8C0-4CA0-9BA9-37C0564DA2BC}" type="sibTrans" cxnId="{4A7244C2-95C7-40EB-A200-0497B3BDF34C}">
      <dgm:prSet/>
      <dgm:spPr/>
      <dgm:t>
        <a:bodyPr/>
        <a:lstStyle/>
        <a:p>
          <a:endParaRPr lang="en-US"/>
        </a:p>
      </dgm:t>
    </dgm:pt>
    <dgm:pt modelId="{264FAB40-40FB-45C7-9BA1-A4E326A3B41E}">
      <dgm:prSet phldrT="[Text]"/>
      <dgm:spPr/>
      <dgm:t>
        <a:bodyPr/>
        <a:lstStyle/>
        <a:p>
          <a:r>
            <a:rPr lang="en-US" dirty="0"/>
            <a:t>Build an adaptive system to respond to variations</a:t>
          </a:r>
        </a:p>
      </dgm:t>
    </dgm:pt>
    <dgm:pt modelId="{04140691-969F-41C4-9200-43F08458C7CF}" type="parTrans" cxnId="{39440920-AE3A-4108-A3C7-B9D5E3801BDF}">
      <dgm:prSet/>
      <dgm:spPr/>
      <dgm:t>
        <a:bodyPr/>
        <a:lstStyle/>
        <a:p>
          <a:endParaRPr lang="en-US"/>
        </a:p>
      </dgm:t>
    </dgm:pt>
    <dgm:pt modelId="{0A368B3F-6A58-419D-A24D-8AB745332890}" type="sibTrans" cxnId="{39440920-AE3A-4108-A3C7-B9D5E3801BDF}">
      <dgm:prSet/>
      <dgm:spPr/>
      <dgm:t>
        <a:bodyPr/>
        <a:lstStyle/>
        <a:p>
          <a:endParaRPr lang="en-US"/>
        </a:p>
      </dgm:t>
    </dgm:pt>
    <dgm:pt modelId="{4AA57D44-93D3-4A62-A6F7-ABD1927E89AD}" type="pres">
      <dgm:prSet presAssocID="{4696267E-5AD9-46DD-BCE0-DBE2DC61EFE5}" presName="Name0" presStyleCnt="0">
        <dgm:presLayoutVars>
          <dgm:dir/>
          <dgm:animLvl val="lvl"/>
          <dgm:resizeHandles val="exact"/>
        </dgm:presLayoutVars>
      </dgm:prSet>
      <dgm:spPr/>
    </dgm:pt>
    <dgm:pt modelId="{503E0E99-82B9-459A-87B5-1B6D70D61578}" type="pres">
      <dgm:prSet presAssocID="{D859BC18-BC25-4559-ACBA-F59B9F2DC2A2}" presName="compositeNode" presStyleCnt="0">
        <dgm:presLayoutVars>
          <dgm:bulletEnabled val="1"/>
        </dgm:presLayoutVars>
      </dgm:prSet>
      <dgm:spPr/>
    </dgm:pt>
    <dgm:pt modelId="{CBE38560-6953-478B-BAD5-065749B00CC5}" type="pres">
      <dgm:prSet presAssocID="{D859BC18-BC25-4559-ACBA-F59B9F2DC2A2}" presName="bgRect" presStyleLbl="node1" presStyleIdx="0" presStyleCnt="2"/>
      <dgm:spPr/>
    </dgm:pt>
    <dgm:pt modelId="{A742FF1D-74F1-4BF6-87DA-F7BFAAB94A40}" type="pres">
      <dgm:prSet presAssocID="{D859BC18-BC25-4559-ACBA-F59B9F2DC2A2}" presName="parentNode" presStyleLbl="node1" presStyleIdx="0" presStyleCnt="2">
        <dgm:presLayoutVars>
          <dgm:chMax val="0"/>
          <dgm:bulletEnabled val="1"/>
        </dgm:presLayoutVars>
      </dgm:prSet>
      <dgm:spPr/>
    </dgm:pt>
    <dgm:pt modelId="{1820C34E-6B71-4239-8806-9EB954944AA0}" type="pres">
      <dgm:prSet presAssocID="{D859BC18-BC25-4559-ACBA-F59B9F2DC2A2}" presName="childNode" presStyleLbl="node1" presStyleIdx="0" presStyleCnt="2">
        <dgm:presLayoutVars>
          <dgm:bulletEnabled val="1"/>
        </dgm:presLayoutVars>
      </dgm:prSet>
      <dgm:spPr/>
    </dgm:pt>
    <dgm:pt modelId="{801B0075-0D5E-4500-91D0-4CB6F2F03F7C}" type="pres">
      <dgm:prSet presAssocID="{1236A31E-9E8A-4DA1-AE47-B4DE36EF91EF}" presName="hSp" presStyleCnt="0"/>
      <dgm:spPr/>
    </dgm:pt>
    <dgm:pt modelId="{14B38D9B-4229-4667-8A49-19D88DD4B20D}" type="pres">
      <dgm:prSet presAssocID="{1236A31E-9E8A-4DA1-AE47-B4DE36EF91EF}" presName="vProcSp" presStyleCnt="0"/>
      <dgm:spPr/>
    </dgm:pt>
    <dgm:pt modelId="{57F84E5E-82F1-46F0-9AA1-E109CC25DC27}" type="pres">
      <dgm:prSet presAssocID="{1236A31E-9E8A-4DA1-AE47-B4DE36EF91EF}" presName="vSp1" presStyleCnt="0"/>
      <dgm:spPr/>
    </dgm:pt>
    <dgm:pt modelId="{9D15CA48-67E9-40F0-A005-1538F14E7B39}" type="pres">
      <dgm:prSet presAssocID="{1236A31E-9E8A-4DA1-AE47-B4DE36EF91EF}" presName="simulatedConn" presStyleLbl="solidFgAcc1" presStyleIdx="0" presStyleCnt="1"/>
      <dgm:spPr/>
    </dgm:pt>
    <dgm:pt modelId="{BB4F6D6B-7BC9-49BC-B5F2-01250CFFE9C3}" type="pres">
      <dgm:prSet presAssocID="{1236A31E-9E8A-4DA1-AE47-B4DE36EF91EF}" presName="vSp2" presStyleCnt="0"/>
      <dgm:spPr/>
    </dgm:pt>
    <dgm:pt modelId="{83A081D7-03FF-4B07-AEF8-91EAE2696BA4}" type="pres">
      <dgm:prSet presAssocID="{1236A31E-9E8A-4DA1-AE47-B4DE36EF91EF}" presName="sibTrans" presStyleCnt="0"/>
      <dgm:spPr/>
    </dgm:pt>
    <dgm:pt modelId="{ECC23DB6-BD8C-40E9-80C2-04B5B634FBD6}" type="pres">
      <dgm:prSet presAssocID="{15916950-CAB9-4E84-B27D-AFBA5F298621}" presName="compositeNode" presStyleCnt="0">
        <dgm:presLayoutVars>
          <dgm:bulletEnabled val="1"/>
        </dgm:presLayoutVars>
      </dgm:prSet>
      <dgm:spPr/>
    </dgm:pt>
    <dgm:pt modelId="{087842D3-3FF2-4E9C-A1BA-64B97DE225B7}" type="pres">
      <dgm:prSet presAssocID="{15916950-CAB9-4E84-B27D-AFBA5F298621}" presName="bgRect" presStyleLbl="node1" presStyleIdx="1" presStyleCnt="2"/>
      <dgm:spPr/>
    </dgm:pt>
    <dgm:pt modelId="{DA9AB1AD-D7FA-4EA9-A7A0-9B83D011BCAF}" type="pres">
      <dgm:prSet presAssocID="{15916950-CAB9-4E84-B27D-AFBA5F298621}" presName="parentNode" presStyleLbl="node1" presStyleIdx="1" presStyleCnt="2">
        <dgm:presLayoutVars>
          <dgm:chMax val="0"/>
          <dgm:bulletEnabled val="1"/>
        </dgm:presLayoutVars>
      </dgm:prSet>
      <dgm:spPr/>
    </dgm:pt>
    <dgm:pt modelId="{099D6F2D-B360-4CC8-921F-E4EBCBFE779D}" type="pres">
      <dgm:prSet presAssocID="{15916950-CAB9-4E84-B27D-AFBA5F298621}" presName="childNode" presStyleLbl="node1" presStyleIdx="1" presStyleCnt="2">
        <dgm:presLayoutVars>
          <dgm:bulletEnabled val="1"/>
        </dgm:presLayoutVars>
      </dgm:prSet>
      <dgm:spPr/>
    </dgm:pt>
  </dgm:ptLst>
  <dgm:cxnLst>
    <dgm:cxn modelId="{39440920-AE3A-4108-A3C7-B9D5E3801BDF}" srcId="{15916950-CAB9-4E84-B27D-AFBA5F298621}" destId="{264FAB40-40FB-45C7-9BA1-A4E326A3B41E}" srcOrd="0" destOrd="0" parTransId="{04140691-969F-41C4-9200-43F08458C7CF}" sibTransId="{0A368B3F-6A58-419D-A24D-8AB745332890}"/>
    <dgm:cxn modelId="{ADAAF520-F15C-4AE6-B4D7-B73A0B0699B7}" type="presOf" srcId="{264FAB40-40FB-45C7-9BA1-A4E326A3B41E}" destId="{099D6F2D-B360-4CC8-921F-E4EBCBFE779D}" srcOrd="0" destOrd="0" presId="urn:microsoft.com/office/officeart/2005/8/layout/hProcess7"/>
    <dgm:cxn modelId="{8D26983B-0340-4F9D-B5DB-9C4A9C6E1F85}" type="presOf" srcId="{15916950-CAB9-4E84-B27D-AFBA5F298621}" destId="{DA9AB1AD-D7FA-4EA9-A7A0-9B83D011BCAF}" srcOrd="1" destOrd="0" presId="urn:microsoft.com/office/officeart/2005/8/layout/hProcess7"/>
    <dgm:cxn modelId="{BEA20E5F-B598-40FA-A6DE-FBE2EC6F56E3}" type="presOf" srcId="{15916950-CAB9-4E84-B27D-AFBA5F298621}" destId="{087842D3-3FF2-4E9C-A1BA-64B97DE225B7}" srcOrd="0" destOrd="0" presId="urn:microsoft.com/office/officeart/2005/8/layout/hProcess7"/>
    <dgm:cxn modelId="{1A406F71-AF31-41E2-A6FE-8B1BE4C79C2A}" type="presOf" srcId="{D859BC18-BC25-4559-ACBA-F59B9F2DC2A2}" destId="{CBE38560-6953-478B-BAD5-065749B00CC5}" srcOrd="0" destOrd="0" presId="urn:microsoft.com/office/officeart/2005/8/layout/hProcess7"/>
    <dgm:cxn modelId="{0E90A896-4B92-42A5-ABFD-DC916BD8F7F3}" type="presOf" srcId="{130AA9C4-C13D-4038-BC5F-1CC14D99D6BB}" destId="{1820C34E-6B71-4239-8806-9EB954944AA0}" srcOrd="0" destOrd="0" presId="urn:microsoft.com/office/officeart/2005/8/layout/hProcess7"/>
    <dgm:cxn modelId="{7F4978C1-B3F3-4AED-9882-3085CE7EC894}" type="presOf" srcId="{D859BC18-BC25-4559-ACBA-F59B9F2DC2A2}" destId="{A742FF1D-74F1-4BF6-87DA-F7BFAAB94A40}" srcOrd="1" destOrd="0" presId="urn:microsoft.com/office/officeart/2005/8/layout/hProcess7"/>
    <dgm:cxn modelId="{4A7244C2-95C7-40EB-A200-0497B3BDF34C}" srcId="{4696267E-5AD9-46DD-BCE0-DBE2DC61EFE5}" destId="{15916950-CAB9-4E84-B27D-AFBA5F298621}" srcOrd="1" destOrd="0" parTransId="{057B3651-768E-48B5-AA07-64A00D4FC5C0}" sibTransId="{44681EEF-B8C0-4CA0-9BA9-37C0564DA2BC}"/>
    <dgm:cxn modelId="{2FDC9EEB-2FDE-4E9C-B615-ABC87B57E7B6}" srcId="{D859BC18-BC25-4559-ACBA-F59B9F2DC2A2}" destId="{130AA9C4-C13D-4038-BC5F-1CC14D99D6BB}" srcOrd="0" destOrd="0" parTransId="{7FB217F9-6F82-43F9-9FA6-CCE65ADB5CBC}" sibTransId="{3D7451C6-4C3E-43CB-B329-67A19028FDEC}"/>
    <dgm:cxn modelId="{488F5AFF-74E5-41FB-B4B7-5344B6D8E564}" type="presOf" srcId="{4696267E-5AD9-46DD-BCE0-DBE2DC61EFE5}" destId="{4AA57D44-93D3-4A62-A6F7-ABD1927E89AD}" srcOrd="0" destOrd="0" presId="urn:microsoft.com/office/officeart/2005/8/layout/hProcess7"/>
    <dgm:cxn modelId="{2BE6D1FF-F497-4040-8E1E-5CA89D5CB5E4}" srcId="{4696267E-5AD9-46DD-BCE0-DBE2DC61EFE5}" destId="{D859BC18-BC25-4559-ACBA-F59B9F2DC2A2}" srcOrd="0" destOrd="0" parTransId="{5B059E7F-2813-4CA2-806F-75796A8C9C4C}" sibTransId="{1236A31E-9E8A-4DA1-AE47-B4DE36EF91EF}"/>
    <dgm:cxn modelId="{80E3B1F8-FB54-4E28-91C1-013429002EC0}" type="presParOf" srcId="{4AA57D44-93D3-4A62-A6F7-ABD1927E89AD}" destId="{503E0E99-82B9-459A-87B5-1B6D70D61578}" srcOrd="0" destOrd="0" presId="urn:microsoft.com/office/officeart/2005/8/layout/hProcess7"/>
    <dgm:cxn modelId="{EFBA7756-1E0A-434D-9BEA-00A42F0B1C04}" type="presParOf" srcId="{503E0E99-82B9-459A-87B5-1B6D70D61578}" destId="{CBE38560-6953-478B-BAD5-065749B00CC5}" srcOrd="0" destOrd="0" presId="urn:microsoft.com/office/officeart/2005/8/layout/hProcess7"/>
    <dgm:cxn modelId="{57D38D21-1D5B-4F4C-A24F-DC474E158B05}" type="presParOf" srcId="{503E0E99-82B9-459A-87B5-1B6D70D61578}" destId="{A742FF1D-74F1-4BF6-87DA-F7BFAAB94A40}" srcOrd="1" destOrd="0" presId="urn:microsoft.com/office/officeart/2005/8/layout/hProcess7"/>
    <dgm:cxn modelId="{79C2D4C4-7A75-4BE8-B85F-9D374C4EF56F}" type="presParOf" srcId="{503E0E99-82B9-459A-87B5-1B6D70D61578}" destId="{1820C34E-6B71-4239-8806-9EB954944AA0}" srcOrd="2" destOrd="0" presId="urn:microsoft.com/office/officeart/2005/8/layout/hProcess7"/>
    <dgm:cxn modelId="{6095456C-738B-4F13-AFA7-AD2D7FCD6185}" type="presParOf" srcId="{4AA57D44-93D3-4A62-A6F7-ABD1927E89AD}" destId="{801B0075-0D5E-4500-91D0-4CB6F2F03F7C}" srcOrd="1" destOrd="0" presId="urn:microsoft.com/office/officeart/2005/8/layout/hProcess7"/>
    <dgm:cxn modelId="{603FC2EE-9EAB-4A7F-A156-2115F5AF42C6}" type="presParOf" srcId="{4AA57D44-93D3-4A62-A6F7-ABD1927E89AD}" destId="{14B38D9B-4229-4667-8A49-19D88DD4B20D}" srcOrd="2" destOrd="0" presId="urn:microsoft.com/office/officeart/2005/8/layout/hProcess7"/>
    <dgm:cxn modelId="{F6B874E1-61B4-4CDB-BD1A-425B97D9991D}" type="presParOf" srcId="{14B38D9B-4229-4667-8A49-19D88DD4B20D}" destId="{57F84E5E-82F1-46F0-9AA1-E109CC25DC27}" srcOrd="0" destOrd="0" presId="urn:microsoft.com/office/officeart/2005/8/layout/hProcess7"/>
    <dgm:cxn modelId="{D802222F-5410-483E-A1AC-44CCB89ADEF0}" type="presParOf" srcId="{14B38D9B-4229-4667-8A49-19D88DD4B20D}" destId="{9D15CA48-67E9-40F0-A005-1538F14E7B39}" srcOrd="1" destOrd="0" presId="urn:microsoft.com/office/officeart/2005/8/layout/hProcess7"/>
    <dgm:cxn modelId="{EA525520-0B1B-4C9F-8703-B0C52F93609C}" type="presParOf" srcId="{14B38D9B-4229-4667-8A49-19D88DD4B20D}" destId="{BB4F6D6B-7BC9-49BC-B5F2-01250CFFE9C3}" srcOrd="2" destOrd="0" presId="urn:microsoft.com/office/officeart/2005/8/layout/hProcess7"/>
    <dgm:cxn modelId="{75324535-0B69-4C79-B86F-AC9F9BDF1273}" type="presParOf" srcId="{4AA57D44-93D3-4A62-A6F7-ABD1927E89AD}" destId="{83A081D7-03FF-4B07-AEF8-91EAE2696BA4}" srcOrd="3" destOrd="0" presId="urn:microsoft.com/office/officeart/2005/8/layout/hProcess7"/>
    <dgm:cxn modelId="{9F65782F-5564-4BBE-9A43-3EECCF682D91}" type="presParOf" srcId="{4AA57D44-93D3-4A62-A6F7-ABD1927E89AD}" destId="{ECC23DB6-BD8C-40E9-80C2-04B5B634FBD6}" srcOrd="4" destOrd="0" presId="urn:microsoft.com/office/officeart/2005/8/layout/hProcess7"/>
    <dgm:cxn modelId="{B71842F9-7C9A-4BE8-A9AF-F77E7BE84091}" type="presParOf" srcId="{ECC23DB6-BD8C-40E9-80C2-04B5B634FBD6}" destId="{087842D3-3FF2-4E9C-A1BA-64B97DE225B7}" srcOrd="0" destOrd="0" presId="urn:microsoft.com/office/officeart/2005/8/layout/hProcess7"/>
    <dgm:cxn modelId="{FE56E7E4-79EB-4D5F-B177-20AA5D14F9C6}" type="presParOf" srcId="{ECC23DB6-BD8C-40E9-80C2-04B5B634FBD6}" destId="{DA9AB1AD-D7FA-4EA9-A7A0-9B83D011BCAF}" srcOrd="1" destOrd="0" presId="urn:microsoft.com/office/officeart/2005/8/layout/hProcess7"/>
    <dgm:cxn modelId="{880C57BF-FCAC-4E79-B575-72CED8D4E934}" type="presParOf" srcId="{ECC23DB6-BD8C-40E9-80C2-04B5B634FBD6}" destId="{099D6F2D-B360-4CC8-921F-E4EBCBFE779D}"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BBB597-9780-4181-8386-513D083AD750}">
      <dsp:nvSpPr>
        <dsp:cNvPr id="0" name=""/>
        <dsp:cNvSpPr/>
      </dsp:nvSpPr>
      <dsp:spPr>
        <a:xfrm>
          <a:off x="1333499" y="0"/>
          <a:ext cx="5486400" cy="5486400"/>
        </a:xfrm>
        <a:prstGeom prst="diamond">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D91F8291-A862-4B47-A974-5DE2E8D06AE0}">
      <dsp:nvSpPr>
        <dsp:cNvPr id="0" name=""/>
        <dsp:cNvSpPr/>
      </dsp:nvSpPr>
      <dsp:spPr>
        <a:xfrm>
          <a:off x="1854707" y="521207"/>
          <a:ext cx="2139696" cy="2139696"/>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u="sng" kern="1200">
              <a:latin typeface="Calibri" panose="020F0502020204030204" pitchFamily="34" charset="0"/>
            </a:rPr>
            <a:t>Interrelationships</a:t>
          </a:r>
          <a:r>
            <a:rPr lang="en-US" sz="1800" b="1" kern="1200">
              <a:latin typeface="Calibri" panose="020F0502020204030204" pitchFamily="34" charset="0"/>
            </a:rPr>
            <a:t>:</a:t>
          </a:r>
        </a:p>
        <a:p>
          <a:pPr marL="0" lvl="0" indent="0" algn="ctr" defTabSz="800100">
            <a:lnSpc>
              <a:spcPct val="90000"/>
            </a:lnSpc>
            <a:spcBef>
              <a:spcPct val="0"/>
            </a:spcBef>
            <a:spcAft>
              <a:spcPct val="35000"/>
            </a:spcAft>
            <a:buNone/>
          </a:pPr>
          <a:r>
            <a:rPr lang="en-US" sz="1800" kern="1200">
              <a:latin typeface="Calibri" panose="020F0502020204030204" pitchFamily="34" charset="0"/>
            </a:rPr>
            <a:t>The structure of how network members are connected</a:t>
          </a:r>
          <a:endParaRPr lang="en-US" sz="1800" kern="1200" dirty="0"/>
        </a:p>
      </dsp:txBody>
      <dsp:txXfrm>
        <a:off x="1959158" y="625658"/>
        <a:ext cx="1930794" cy="1930794"/>
      </dsp:txXfrm>
    </dsp:sp>
    <dsp:sp modelId="{51BEA581-00D2-4506-A930-40B131C6478A}">
      <dsp:nvSpPr>
        <dsp:cNvPr id="0" name=""/>
        <dsp:cNvSpPr/>
      </dsp:nvSpPr>
      <dsp:spPr>
        <a:xfrm>
          <a:off x="4158996" y="521207"/>
          <a:ext cx="2139696" cy="2139696"/>
        </a:xfrm>
        <a:prstGeom prst="roundRect">
          <a:avLst/>
        </a:prstGeom>
        <a:gradFill rotWithShape="0">
          <a:gsLst>
            <a:gs pos="0">
              <a:schemeClr val="accent3">
                <a:hueOff val="903533"/>
                <a:satOff val="33333"/>
                <a:lumOff val="-4902"/>
                <a:alphaOff val="0"/>
                <a:lumMod val="110000"/>
                <a:satMod val="105000"/>
                <a:tint val="67000"/>
              </a:schemeClr>
            </a:gs>
            <a:gs pos="50000">
              <a:schemeClr val="accent3">
                <a:hueOff val="903533"/>
                <a:satOff val="33333"/>
                <a:lumOff val="-4902"/>
                <a:alphaOff val="0"/>
                <a:lumMod val="105000"/>
                <a:satMod val="103000"/>
                <a:tint val="73000"/>
              </a:schemeClr>
            </a:gs>
            <a:gs pos="100000">
              <a:schemeClr val="accent3">
                <a:hueOff val="903533"/>
                <a:satOff val="33333"/>
                <a:lumOff val="-490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u="sng" kern="1200" dirty="0">
              <a:latin typeface="Calibri" panose="020F0502020204030204" pitchFamily="34" charset="0"/>
            </a:rPr>
            <a:t>Contribution</a:t>
          </a:r>
          <a:r>
            <a:rPr lang="en-US" sz="1800" b="1" kern="1200" dirty="0">
              <a:latin typeface="Calibri" panose="020F0502020204030204" pitchFamily="34" charset="0"/>
            </a:rPr>
            <a:t>:</a:t>
          </a:r>
        </a:p>
        <a:p>
          <a:pPr marL="0" lvl="0" indent="0" algn="ctr" defTabSz="800100">
            <a:lnSpc>
              <a:spcPct val="90000"/>
            </a:lnSpc>
            <a:spcBef>
              <a:spcPct val="0"/>
            </a:spcBef>
            <a:spcAft>
              <a:spcPct val="35000"/>
            </a:spcAft>
            <a:buNone/>
          </a:pPr>
          <a:r>
            <a:rPr lang="en-US" sz="1800" kern="1200" dirty="0">
              <a:latin typeface="Calibri" panose="020F0502020204030204" pitchFamily="34" charset="0"/>
            </a:rPr>
            <a:t>Explaining the Formation and Evolution of Ties</a:t>
          </a:r>
          <a:endParaRPr lang="en-US" sz="1800" kern="1200" dirty="0"/>
        </a:p>
      </dsp:txBody>
      <dsp:txXfrm>
        <a:off x="4263447" y="625658"/>
        <a:ext cx="1930794" cy="1930794"/>
      </dsp:txXfrm>
    </dsp:sp>
    <dsp:sp modelId="{7CC1C05F-D25B-43AA-8981-C0B7753BDBED}">
      <dsp:nvSpPr>
        <dsp:cNvPr id="0" name=""/>
        <dsp:cNvSpPr/>
      </dsp:nvSpPr>
      <dsp:spPr>
        <a:xfrm>
          <a:off x="1854707" y="2825496"/>
          <a:ext cx="2139696" cy="2139696"/>
        </a:xfrm>
        <a:prstGeom prst="roundRect">
          <a:avLst/>
        </a:prstGeom>
        <a:gradFill rotWithShape="0">
          <a:gsLst>
            <a:gs pos="0">
              <a:schemeClr val="accent3">
                <a:hueOff val="1807066"/>
                <a:satOff val="66667"/>
                <a:lumOff val="-9804"/>
                <a:alphaOff val="0"/>
                <a:lumMod val="110000"/>
                <a:satMod val="105000"/>
                <a:tint val="67000"/>
              </a:schemeClr>
            </a:gs>
            <a:gs pos="50000">
              <a:schemeClr val="accent3">
                <a:hueOff val="1807066"/>
                <a:satOff val="66667"/>
                <a:lumOff val="-9804"/>
                <a:alphaOff val="0"/>
                <a:lumMod val="105000"/>
                <a:satMod val="103000"/>
                <a:tint val="73000"/>
              </a:schemeClr>
            </a:gs>
            <a:gs pos="100000">
              <a:schemeClr val="accent3">
                <a:hueOff val="1807066"/>
                <a:satOff val="66667"/>
                <a:lumOff val="-980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u="sng" kern="1200">
              <a:latin typeface="Calibri" panose="020F0502020204030204" pitchFamily="34" charset="0"/>
            </a:rPr>
            <a:t>Perceptions</a:t>
          </a:r>
          <a:r>
            <a:rPr lang="en-US" sz="1800" b="1" kern="1200">
              <a:latin typeface="Calibri" panose="020F0502020204030204" pitchFamily="34" charset="0"/>
            </a:rPr>
            <a:t>:</a:t>
          </a:r>
        </a:p>
        <a:p>
          <a:pPr marL="0" lvl="0" indent="0" algn="ctr" defTabSz="800100">
            <a:lnSpc>
              <a:spcPct val="90000"/>
            </a:lnSpc>
            <a:spcBef>
              <a:spcPct val="0"/>
            </a:spcBef>
            <a:spcAft>
              <a:spcPct val="35000"/>
            </a:spcAft>
            <a:buNone/>
          </a:pPr>
          <a:r>
            <a:rPr lang="en-US" sz="1800" kern="1200">
              <a:latin typeface="Calibri" panose="020F0502020204030204" pitchFamily="34" charset="0"/>
            </a:rPr>
            <a:t>Understanding how members perceive relationships such as value of partnering</a:t>
          </a:r>
          <a:endParaRPr lang="en-US" sz="1800" kern="1200" dirty="0"/>
        </a:p>
      </dsp:txBody>
      <dsp:txXfrm>
        <a:off x="1959158" y="2929947"/>
        <a:ext cx="1930794" cy="1930794"/>
      </dsp:txXfrm>
    </dsp:sp>
    <dsp:sp modelId="{2CE77CD9-D04B-42E0-8156-EC7D872A9391}">
      <dsp:nvSpPr>
        <dsp:cNvPr id="0" name=""/>
        <dsp:cNvSpPr/>
      </dsp:nvSpPr>
      <dsp:spPr>
        <a:xfrm>
          <a:off x="4158996" y="2825496"/>
          <a:ext cx="2139696" cy="2139696"/>
        </a:xfrm>
        <a:prstGeom prst="roundRect">
          <a:avLst/>
        </a:prstGeom>
        <a:gradFill rotWithShape="0">
          <a:gsLst>
            <a:gs pos="0">
              <a:schemeClr val="accent3">
                <a:hueOff val="2710599"/>
                <a:satOff val="100000"/>
                <a:lumOff val="-14706"/>
                <a:alphaOff val="0"/>
                <a:lumMod val="110000"/>
                <a:satMod val="105000"/>
                <a:tint val="67000"/>
              </a:schemeClr>
            </a:gs>
            <a:gs pos="50000">
              <a:schemeClr val="accent3">
                <a:hueOff val="2710599"/>
                <a:satOff val="100000"/>
                <a:lumOff val="-14706"/>
                <a:alphaOff val="0"/>
                <a:lumMod val="105000"/>
                <a:satMod val="103000"/>
                <a:tint val="73000"/>
              </a:schemeClr>
            </a:gs>
            <a:gs pos="100000">
              <a:schemeClr val="accent3">
                <a:hueOff val="2710599"/>
                <a:satOff val="100000"/>
                <a:lumOff val="-1470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u="sng" kern="1200" dirty="0">
              <a:latin typeface="Calibri" panose="020F0502020204030204" pitchFamily="34" charset="0"/>
            </a:rPr>
            <a:t>Agreement</a:t>
          </a:r>
          <a:r>
            <a:rPr lang="en-US" sz="1800" b="1" kern="1200" dirty="0">
              <a:latin typeface="Calibri" panose="020F0502020204030204" pitchFamily="34" charset="0"/>
            </a:rPr>
            <a:t>:</a:t>
          </a:r>
        </a:p>
        <a:p>
          <a:pPr marL="0" lvl="0" indent="0" algn="ctr" defTabSz="800100">
            <a:lnSpc>
              <a:spcPct val="90000"/>
            </a:lnSpc>
            <a:spcBef>
              <a:spcPct val="0"/>
            </a:spcBef>
            <a:spcAft>
              <a:spcPct val="35000"/>
            </a:spcAft>
            <a:buNone/>
          </a:pPr>
          <a:r>
            <a:rPr lang="en-US" sz="1800" kern="1200" dirty="0">
              <a:latin typeface="Calibri" panose="020F0502020204030204" pitchFamily="34" charset="0"/>
            </a:rPr>
            <a:t>The degree to which network members are “on the same page” </a:t>
          </a:r>
          <a:endParaRPr lang="en-US" sz="1800" kern="1200" dirty="0"/>
        </a:p>
      </dsp:txBody>
      <dsp:txXfrm>
        <a:off x="4263447" y="2929947"/>
        <a:ext cx="1930794" cy="19307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E79E4C-3BEC-43AD-94DC-5DDFA36B9F30}">
      <dsp:nvSpPr>
        <dsp:cNvPr id="0" name=""/>
        <dsp:cNvSpPr/>
      </dsp:nvSpPr>
      <dsp:spPr>
        <a:xfrm rot="5400000">
          <a:off x="3053744" y="-589598"/>
          <a:ext cx="2174434" cy="3897376"/>
        </a:xfrm>
        <a:prstGeom prst="round2SameRect">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en-US" sz="1800" kern="1200"/>
            <a:t>A complete set of bounded actors</a:t>
          </a:r>
        </a:p>
        <a:p>
          <a:pPr marL="171450" lvl="1" indent="-171450" algn="l" defTabSz="800100">
            <a:lnSpc>
              <a:spcPct val="90000"/>
            </a:lnSpc>
            <a:spcBef>
              <a:spcPct val="0"/>
            </a:spcBef>
            <a:spcAft>
              <a:spcPct val="15000"/>
            </a:spcAft>
            <a:buChar char="•"/>
          </a:pPr>
          <a:r>
            <a:rPr lang="en-US" sz="1800" kern="1200"/>
            <a:t>Example: All members in a tobacco coalition, all public health departments in the country, all clients in a health delivery network</a:t>
          </a:r>
        </a:p>
      </dsp:txBody>
      <dsp:txXfrm rot="-5400000">
        <a:off x="2192274" y="378019"/>
        <a:ext cx="3791229" cy="1962140"/>
      </dsp:txXfrm>
    </dsp:sp>
    <dsp:sp modelId="{A1088FB3-2A0B-4319-989B-3FADB44597D1}">
      <dsp:nvSpPr>
        <dsp:cNvPr id="0" name=""/>
        <dsp:cNvSpPr/>
      </dsp:nvSpPr>
      <dsp:spPr>
        <a:xfrm>
          <a:off x="0" y="68"/>
          <a:ext cx="2192274" cy="2718043"/>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kern="1200"/>
            <a:t>Whole Network</a:t>
          </a:r>
        </a:p>
      </dsp:txBody>
      <dsp:txXfrm>
        <a:off x="107018" y="107086"/>
        <a:ext cx="1978238" cy="2504007"/>
      </dsp:txXfrm>
    </dsp:sp>
    <dsp:sp modelId="{D72EBBA9-E1E6-40A6-AA75-1A235854537E}">
      <dsp:nvSpPr>
        <dsp:cNvPr id="0" name=""/>
        <dsp:cNvSpPr/>
      </dsp:nvSpPr>
      <dsp:spPr>
        <a:xfrm rot="5400000">
          <a:off x="3053744" y="2264347"/>
          <a:ext cx="2174434" cy="3897376"/>
        </a:xfrm>
        <a:prstGeom prst="round2SameRect">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en-US" sz="1800" kern="1200"/>
            <a:t>Randomly sample people from a population</a:t>
          </a:r>
        </a:p>
        <a:p>
          <a:pPr marL="171450" lvl="1" indent="-171450" algn="l" defTabSz="800100">
            <a:lnSpc>
              <a:spcPct val="90000"/>
            </a:lnSpc>
            <a:spcBef>
              <a:spcPct val="0"/>
            </a:spcBef>
            <a:spcAft>
              <a:spcPct val="15000"/>
            </a:spcAft>
            <a:buChar char="•"/>
          </a:pPr>
          <a:r>
            <a:rPr lang="en-US" sz="1800" kern="1200"/>
            <a:t>Ask only about their alters (no roster)</a:t>
          </a:r>
        </a:p>
        <a:p>
          <a:pPr marL="171450" lvl="1" indent="-171450" algn="l" defTabSz="800100">
            <a:lnSpc>
              <a:spcPct val="90000"/>
            </a:lnSpc>
            <a:spcBef>
              <a:spcPct val="0"/>
            </a:spcBef>
            <a:spcAft>
              <a:spcPct val="15000"/>
            </a:spcAft>
            <a:buChar char="•"/>
          </a:pPr>
          <a:r>
            <a:rPr lang="en-US" sz="1800" kern="1200"/>
            <a:t>Ask a sample of patients about who the members of their personal support network are</a:t>
          </a:r>
        </a:p>
      </dsp:txBody>
      <dsp:txXfrm rot="-5400000">
        <a:off x="2192274" y="3231965"/>
        <a:ext cx="3791229" cy="1962140"/>
      </dsp:txXfrm>
    </dsp:sp>
    <dsp:sp modelId="{A4EC8A98-2A8F-4ECF-8B65-EBD7F23856DA}">
      <dsp:nvSpPr>
        <dsp:cNvPr id="0" name=""/>
        <dsp:cNvSpPr/>
      </dsp:nvSpPr>
      <dsp:spPr>
        <a:xfrm>
          <a:off x="0" y="2854013"/>
          <a:ext cx="2192274" cy="2718043"/>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kern="1200"/>
            <a:t>Ego/Personal Network</a:t>
          </a:r>
        </a:p>
      </dsp:txBody>
      <dsp:txXfrm>
        <a:off x="107018" y="2961031"/>
        <a:ext cx="1978238" cy="250400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E38560-6953-478B-BAD5-065749B00CC5}">
      <dsp:nvSpPr>
        <dsp:cNvPr id="0" name=""/>
        <dsp:cNvSpPr/>
      </dsp:nvSpPr>
      <dsp:spPr>
        <a:xfrm>
          <a:off x="1175" y="235346"/>
          <a:ext cx="2994421" cy="3593306"/>
        </a:xfrm>
        <a:prstGeom prst="roundRect">
          <a:avLst>
            <a:gd name="adj" fmla="val 5000"/>
          </a:avLst>
        </a:prstGeom>
        <a:solidFill>
          <a:srgbClr val="F6D70B"/>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2583" rIns="120015" bIns="0" numCol="1" spcCol="1270" anchor="t" anchorCtr="0">
          <a:noAutofit/>
        </a:bodyPr>
        <a:lstStyle/>
        <a:p>
          <a:pPr marL="0" lvl="0" indent="0" algn="r" defTabSz="1200150">
            <a:lnSpc>
              <a:spcPct val="90000"/>
            </a:lnSpc>
            <a:spcBef>
              <a:spcPct val="0"/>
            </a:spcBef>
            <a:spcAft>
              <a:spcPct val="35000"/>
            </a:spcAft>
            <a:buNone/>
          </a:pPr>
          <a:r>
            <a:rPr lang="en-US" sz="2700" kern="1200" dirty="0"/>
            <a:t>First</a:t>
          </a:r>
        </a:p>
      </dsp:txBody>
      <dsp:txXfrm rot="16200000">
        <a:off x="-1172637" y="1409160"/>
        <a:ext cx="2946511" cy="598884"/>
      </dsp:txXfrm>
    </dsp:sp>
    <dsp:sp modelId="{1820C34E-6B71-4239-8806-9EB954944AA0}">
      <dsp:nvSpPr>
        <dsp:cNvPr id="0" name=""/>
        <dsp:cNvSpPr/>
      </dsp:nvSpPr>
      <dsp:spPr>
        <a:xfrm>
          <a:off x="600060" y="235346"/>
          <a:ext cx="2230844" cy="3593306"/>
        </a:xfrm>
        <a:prstGeom prst="rect">
          <a:avLst/>
        </a:prstGeom>
        <a:noFill/>
        <a:ln w="55000" cap="flat" cmpd="thickThin"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06299" rIns="0" bIns="0" numCol="1" spcCol="1270" anchor="t" anchorCtr="0">
          <a:noAutofit/>
        </a:bodyPr>
        <a:lstStyle/>
        <a:p>
          <a:pPr marL="0" lvl="0" indent="0" algn="l" defTabSz="1377950">
            <a:lnSpc>
              <a:spcPct val="90000"/>
            </a:lnSpc>
            <a:spcBef>
              <a:spcPct val="0"/>
            </a:spcBef>
            <a:spcAft>
              <a:spcPct val="35000"/>
            </a:spcAft>
            <a:buNone/>
          </a:pPr>
          <a:r>
            <a:rPr lang="en-US" sz="3100" kern="1200" dirty="0"/>
            <a:t>Understand personal support networks and needs</a:t>
          </a:r>
        </a:p>
      </dsp:txBody>
      <dsp:txXfrm>
        <a:off x="600060" y="235346"/>
        <a:ext cx="2230844" cy="3593306"/>
      </dsp:txXfrm>
    </dsp:sp>
    <dsp:sp modelId="{087842D3-3FF2-4E9C-A1BA-64B97DE225B7}">
      <dsp:nvSpPr>
        <dsp:cNvPr id="0" name=""/>
        <dsp:cNvSpPr/>
      </dsp:nvSpPr>
      <dsp:spPr>
        <a:xfrm>
          <a:off x="3100402" y="235346"/>
          <a:ext cx="2994421" cy="3593306"/>
        </a:xfrm>
        <a:prstGeom prst="roundRect">
          <a:avLst>
            <a:gd name="adj" fmla="val 5000"/>
          </a:avLst>
        </a:prstGeom>
        <a:solidFill>
          <a:srgbClr val="E37126"/>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2583" rIns="120015" bIns="0" numCol="1" spcCol="1270" anchor="t" anchorCtr="0">
          <a:noAutofit/>
        </a:bodyPr>
        <a:lstStyle/>
        <a:p>
          <a:pPr marL="0" lvl="0" indent="0" algn="r" defTabSz="1200150">
            <a:lnSpc>
              <a:spcPct val="90000"/>
            </a:lnSpc>
            <a:spcBef>
              <a:spcPct val="0"/>
            </a:spcBef>
            <a:spcAft>
              <a:spcPct val="35000"/>
            </a:spcAft>
            <a:buNone/>
          </a:pPr>
          <a:r>
            <a:rPr lang="en-US" sz="2700" kern="1200" dirty="0"/>
            <a:t>Then</a:t>
          </a:r>
        </a:p>
      </dsp:txBody>
      <dsp:txXfrm rot="16200000">
        <a:off x="1926589" y="1409160"/>
        <a:ext cx="2946511" cy="598884"/>
      </dsp:txXfrm>
    </dsp:sp>
    <dsp:sp modelId="{9D15CA48-67E9-40F0-A005-1538F14E7B39}">
      <dsp:nvSpPr>
        <dsp:cNvPr id="0" name=""/>
        <dsp:cNvSpPr/>
      </dsp:nvSpPr>
      <dsp:spPr>
        <a:xfrm rot="5400000">
          <a:off x="2851388" y="3090602"/>
          <a:ext cx="527972" cy="449163"/>
        </a:xfrm>
        <a:prstGeom prst="flowChartExtract">
          <a:avLst/>
        </a:prstGeom>
        <a:solidFill>
          <a:schemeClr val="lt1">
            <a:hueOff val="0"/>
            <a:satOff val="0"/>
            <a:lumOff val="0"/>
            <a:alphaOff val="0"/>
          </a:schemeClr>
        </a:solidFill>
        <a:ln w="55000" cap="flat" cmpd="thickThin"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99D6F2D-B360-4CC8-921F-E4EBCBFE779D}">
      <dsp:nvSpPr>
        <dsp:cNvPr id="0" name=""/>
        <dsp:cNvSpPr/>
      </dsp:nvSpPr>
      <dsp:spPr>
        <a:xfrm>
          <a:off x="3699286" y="235346"/>
          <a:ext cx="2230844" cy="3593306"/>
        </a:xfrm>
        <a:prstGeom prst="rect">
          <a:avLst/>
        </a:prstGeom>
        <a:noFill/>
        <a:ln w="55000" cap="flat" cmpd="thickThin"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06299" rIns="0" bIns="0" numCol="1" spcCol="1270" anchor="t" anchorCtr="0">
          <a:noAutofit/>
        </a:bodyPr>
        <a:lstStyle/>
        <a:p>
          <a:pPr marL="0" lvl="0" indent="0" algn="l" defTabSz="1377950">
            <a:lnSpc>
              <a:spcPct val="90000"/>
            </a:lnSpc>
            <a:spcBef>
              <a:spcPct val="0"/>
            </a:spcBef>
            <a:spcAft>
              <a:spcPct val="35000"/>
            </a:spcAft>
            <a:buNone/>
          </a:pPr>
          <a:r>
            <a:rPr lang="en-US" sz="3100" kern="1200" dirty="0"/>
            <a:t>Build an adaptive system to respond to variations</a:t>
          </a:r>
        </a:p>
      </dsp:txBody>
      <dsp:txXfrm>
        <a:off x="3699286" y="235346"/>
        <a:ext cx="2230844" cy="3593306"/>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43343" cy="467072"/>
          </a:xfrm>
          <a:prstGeom prst="rect">
            <a:avLst/>
          </a:prstGeom>
        </p:spPr>
        <p:txBody>
          <a:bodyPr vert="horz" lIns="93029" tIns="46515" rIns="93029" bIns="46515" rtlCol="0"/>
          <a:lstStyle>
            <a:lvl1pPr algn="l">
              <a:defRPr sz="1200"/>
            </a:lvl1pPr>
          </a:lstStyle>
          <a:p>
            <a:endParaRPr lang="en-US" dirty="0"/>
          </a:p>
        </p:txBody>
      </p:sp>
      <p:sp>
        <p:nvSpPr>
          <p:cNvPr id="3" name="Date Placeholder 2"/>
          <p:cNvSpPr>
            <a:spLocks noGrp="1"/>
          </p:cNvSpPr>
          <p:nvPr>
            <p:ph type="dt" idx="1"/>
          </p:nvPr>
        </p:nvSpPr>
        <p:spPr>
          <a:xfrm>
            <a:off x="3978132" y="1"/>
            <a:ext cx="3043343" cy="467072"/>
          </a:xfrm>
          <a:prstGeom prst="rect">
            <a:avLst/>
          </a:prstGeom>
        </p:spPr>
        <p:txBody>
          <a:bodyPr vert="horz" lIns="93029" tIns="46515" rIns="93029" bIns="46515" rtlCol="0"/>
          <a:lstStyle>
            <a:lvl1pPr algn="r">
              <a:defRPr sz="1200"/>
            </a:lvl1pPr>
          </a:lstStyle>
          <a:p>
            <a:fld id="{EDAE216F-47E8-43A0-87C0-5756D3F49EB5}" type="datetimeFigureOut">
              <a:rPr lang="en-US" smtClean="0"/>
              <a:t>6/20/2023</a:t>
            </a:fld>
            <a:endParaRPr lang="en-US" dirty="0"/>
          </a:p>
        </p:txBody>
      </p:sp>
      <p:sp>
        <p:nvSpPr>
          <p:cNvPr id="4" name="Slide Image Placeholder 3"/>
          <p:cNvSpPr>
            <a:spLocks noGrp="1" noRot="1" noChangeAspect="1"/>
          </p:cNvSpPr>
          <p:nvPr>
            <p:ph type="sldImg" idx="2"/>
          </p:nvPr>
        </p:nvSpPr>
        <p:spPr>
          <a:xfrm>
            <a:off x="717550" y="1162050"/>
            <a:ext cx="5588000" cy="3143250"/>
          </a:xfrm>
          <a:prstGeom prst="rect">
            <a:avLst/>
          </a:prstGeom>
          <a:noFill/>
          <a:ln w="12700">
            <a:solidFill>
              <a:prstClr val="black"/>
            </a:solidFill>
          </a:ln>
        </p:spPr>
        <p:txBody>
          <a:bodyPr vert="horz" lIns="93029" tIns="46515" rIns="93029" bIns="46515" rtlCol="0" anchor="ctr"/>
          <a:lstStyle/>
          <a:p>
            <a:endParaRPr lang="en-US" dirty="0"/>
          </a:p>
        </p:txBody>
      </p:sp>
      <p:sp>
        <p:nvSpPr>
          <p:cNvPr id="5" name="Notes Placeholder 4"/>
          <p:cNvSpPr>
            <a:spLocks noGrp="1"/>
          </p:cNvSpPr>
          <p:nvPr>
            <p:ph type="body" sz="quarter" idx="3"/>
          </p:nvPr>
        </p:nvSpPr>
        <p:spPr>
          <a:xfrm>
            <a:off x="702311" y="4480004"/>
            <a:ext cx="5618480" cy="3665459"/>
          </a:xfrm>
          <a:prstGeom prst="rect">
            <a:avLst/>
          </a:prstGeom>
        </p:spPr>
        <p:txBody>
          <a:bodyPr vert="horz" lIns="93029" tIns="46515" rIns="93029" bIns="4651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42030"/>
            <a:ext cx="3043343" cy="467071"/>
          </a:xfrm>
          <a:prstGeom prst="rect">
            <a:avLst/>
          </a:prstGeom>
        </p:spPr>
        <p:txBody>
          <a:bodyPr vert="horz" lIns="93029" tIns="46515" rIns="93029" bIns="46515"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029" tIns="46515" rIns="93029" bIns="46515" rtlCol="0" anchor="b"/>
          <a:lstStyle>
            <a:lvl1pPr algn="r">
              <a:defRPr sz="1200"/>
            </a:lvl1pPr>
          </a:lstStyle>
          <a:p>
            <a:fld id="{94B5A1B6-6661-4D2A-869A-6624F988CDB5}" type="slidenum">
              <a:rPr lang="en-US" smtClean="0"/>
              <a:t>‹#›</a:t>
            </a:fld>
            <a:endParaRPr lang="en-US" dirty="0"/>
          </a:p>
        </p:txBody>
      </p:sp>
    </p:spTree>
    <p:extLst>
      <p:ext uri="{BB962C8B-B14F-4D97-AF65-F5344CB8AC3E}">
        <p14:creationId xmlns:p14="http://schemas.microsoft.com/office/powerpoint/2010/main" val="36145884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9FA89D-7477-4E58-B1E4-79DD4ADEBB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87674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 this model, we allow  science-based data and analytics to address ROI and inform strategy direction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do it in a way that incorporates all the qualitative measures that really drive our collaborative relationships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It’s the best of both worlds: Science that honors our humanness.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Let me give you a real-world example…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9FA89D-7477-4E58-B1E4-79DD4ADEBB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62606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Most people will tell you you need some sort of data process.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here’s the thing with data, </a:t>
            </a:r>
            <a:r>
              <a:rPr kumimoji="0" lang="en-US" sz="1200" b="0" i="0" u="none" strike="noStrike" kern="1200" cap="none" spc="0" normalizeH="0" baseline="0" noProof="0" dirty="0">
                <a:ln>
                  <a:noFill/>
                </a:ln>
                <a:effectLst/>
                <a:uLnTx/>
                <a:uFillTx/>
                <a:latin typeface="+mn-lt"/>
                <a:ea typeface="+mn-ea"/>
                <a:cs typeface="+mn-cs"/>
              </a:rPr>
              <a:t>what you are able to get out of it completely depends on what goes into it.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effectLst/>
                <a:uLnTx/>
                <a:uFillTx/>
                <a:latin typeface="+mn-lt"/>
              </a:rPr>
              <a:t>And that’s where our methodology is really revolutionary.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9FA89D-7477-4E58-B1E4-79DD4ADEBB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44348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effectLst/>
                <a:uLnTx/>
                <a:uFillTx/>
                <a:latin typeface="+mn-lt"/>
              </a:rPr>
              <a:t>These are not just nodes and lines driving the network science.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effectLst/>
                <a:uLnTx/>
                <a:uFillTx/>
                <a:latin typeface="+mn-lt"/>
              </a:rPr>
              <a:t>That’s a significant part of it, but we that every one of these connections is rooted in human and relationships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9FA89D-7477-4E58-B1E4-79DD4ADEBB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16468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 this model, we allow  science-based data and analytics to address ROI and inform strategy direction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do it in a way that incorporates all the qualitative measures that really drive our collaborative relationships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It’s the best of both worlds: Science that honors our humanness.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Let me give you a real-world example…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9FA89D-7477-4E58-B1E4-79DD4ADEBB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93139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 this model, we allow  science-based data and analytics to address ROI and inform strategy direction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do it in a way that incorporates all the qualitative measures that really drive our collaborative relationships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It’s the best of both worlds: Science that honors our humanness.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Let me give you a real-world example…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9FA89D-7477-4E58-B1E4-79DD4ADEBB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63847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 this model, we allow  science-based data and analytics to address ROI and inform strategy direction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do it in a way that incorporates all the qualitative measures that really drive our collaborative relationships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It’s the best of both worlds: Science that honors our humanness.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Let me give you a real-world example…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9FA89D-7477-4E58-B1E4-79DD4ADEBB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54351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6210776" y="8825444"/>
            <a:ext cx="688490" cy="466195"/>
          </a:xfrm>
        </p:spPr>
        <p:txBody>
          <a:bodyPr/>
          <a:lstStyle/>
          <a:p>
            <a:fld id="{94B5A1B6-6661-4D2A-869A-6624F988CDB5}" type="slidenum">
              <a:rPr lang="en-US" smtClean="0"/>
              <a:t>45</a:t>
            </a:fld>
            <a:endParaRPr lang="en-US" dirty="0"/>
          </a:p>
        </p:txBody>
      </p:sp>
    </p:spTree>
    <p:extLst>
      <p:ext uri="{BB962C8B-B14F-4D97-AF65-F5344CB8AC3E}">
        <p14:creationId xmlns:p14="http://schemas.microsoft.com/office/powerpoint/2010/main" val="22230421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8C0357-7BC0-4B61-A271-30334958E0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74447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8C0357-7BC0-4B61-A271-30334958E0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98098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8C0357-7BC0-4B61-A271-30334958E0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84218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2" name="Google Shape;31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594930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8C0357-7BC0-4B61-A271-30334958E0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41985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8C0357-7BC0-4B61-A271-30334958E0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47882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8C0357-7BC0-4B61-A271-30334958E0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4124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8C0357-7BC0-4B61-A271-30334958E0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45405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8C0357-7BC0-4B61-A271-30334958E0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31504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c064c30523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c064c30523_0_3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8" name="Google Shape;328;gc064c30523_0_3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88000" cy="3143250"/>
          </a:xfrm>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B5A1B6-6661-4D2A-869A-6624F988CD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55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A group of 3+ organizations working toward a common purpose</a:t>
            </a:r>
          </a:p>
          <a:p>
            <a:r>
              <a:rPr lang="en-US" sz="1200" dirty="0"/>
              <a:t>Trust, reciprocity, and negotiation replace the chain of command</a:t>
            </a:r>
          </a:p>
          <a:p>
            <a:r>
              <a:rPr lang="en-US" sz="1200" dirty="0"/>
              <a:t>Non-hierarchical, but they have a structure</a:t>
            </a:r>
          </a:p>
          <a:p>
            <a:r>
              <a:rPr lang="en-US" sz="1200" dirty="0"/>
              <a:t>Many types of connections (contracts, referrals, information, and joint projects) hold networks of organizations together</a:t>
            </a:r>
          </a:p>
          <a:p>
            <a:r>
              <a:rPr lang="en-US" sz="1200" dirty="0"/>
              <a:t>May be emergent or mandated</a:t>
            </a:r>
          </a:p>
          <a:p>
            <a:r>
              <a:rPr lang="en-US" sz="1200" dirty="0"/>
              <a:t>People represent organizations at the network table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B5A1B6-6661-4D2A-869A-6624F988CD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7669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 this model, we allow  science-based data and analytics to address ROI and inform strategy direction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do it in a way that incorporates all the qualitative measures that really drive our collaborative relationships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It’s the best of both worlds: Science that honors our humanness.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Let me give you a real-world example…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9FA89D-7477-4E58-B1E4-79DD4ADEBB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89741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 this model, we allow  science-based data and analytics to address ROI and inform strategy direction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do it in a way that incorporates all the qualitative measures that really drive our collaborative relationships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It’s the best of both worlds: Science that honors our humanness.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Let me give you a real-world example…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9FA89D-7477-4E58-B1E4-79DD4ADEBB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93290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B5A1B6-6661-4D2A-869A-6624F988CD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39092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 this model, we allow  science-based data and analytics to address ROI and inform strategy direction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do it in a way that incorporates all the qualitative measures that really drive our collaborative relationships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It’s the best of both worlds: Science that honors our humanness.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Let me give you a real-world example…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9FA89D-7477-4E58-B1E4-79DD4ADEBB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1670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png"/><Relationship Id="rId1" Type="http://schemas.openxmlformats.org/officeDocument/2006/relationships/slideMaster" Target="../slideMasters/slideMaster17.xml"/><Relationship Id="rId5" Type="http://schemas.microsoft.com/office/2007/relationships/hdphoto" Target="../media/hdphoto1.wdp"/><Relationship Id="rId4" Type="http://schemas.openxmlformats.org/officeDocument/2006/relationships/image" Target="../media/image20.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png"/><Relationship Id="rId1" Type="http://schemas.openxmlformats.org/officeDocument/2006/relationships/slideMaster" Target="../slideMasters/slideMaster17.xml"/><Relationship Id="rId5" Type="http://schemas.microsoft.com/office/2007/relationships/hdphoto" Target="../media/hdphoto1.wdp"/><Relationship Id="rId4" Type="http://schemas.openxmlformats.org/officeDocument/2006/relationships/image" Target="../media/image20.png"/></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png"/><Relationship Id="rId1" Type="http://schemas.openxmlformats.org/officeDocument/2006/relationships/slideMaster" Target="../slideMasters/slideMaster17.xml"/><Relationship Id="rId5" Type="http://schemas.microsoft.com/office/2007/relationships/hdphoto" Target="../media/hdphoto1.wdp"/><Relationship Id="rId4" Type="http://schemas.openxmlformats.org/officeDocument/2006/relationships/image" Target="../media/image19.png"/></Relationships>
</file>

<file path=ppt/slideLayouts/_rels/slideLayout15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png"/><Relationship Id="rId1" Type="http://schemas.openxmlformats.org/officeDocument/2006/relationships/slideMaster" Target="../slideMasters/slideMaster17.xml"/><Relationship Id="rId5" Type="http://schemas.microsoft.com/office/2007/relationships/hdphoto" Target="../media/hdphoto1.wdp"/><Relationship Id="rId4" Type="http://schemas.openxmlformats.org/officeDocument/2006/relationships/image" Target="../media/image19.png"/></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0.jp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8940B42-56E0-4545-A03A-9726728D6C7C}" type="datetimeFigureOut">
              <a:rPr lang="en-US" smtClean="0"/>
              <a:t>6/20/2023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B7FCEA4-BED6-4C84-B933-7A0843F622D4}" type="slidenum">
              <a:rPr lang="en-US" smtClean="0"/>
              <a:t>‹#›</a:t>
            </a:fld>
            <a:endParaRPr lang="en-US" dirty="0"/>
          </a:p>
        </p:txBody>
      </p:sp>
    </p:spTree>
    <p:extLst>
      <p:ext uri="{BB962C8B-B14F-4D97-AF65-F5344CB8AC3E}">
        <p14:creationId xmlns:p14="http://schemas.microsoft.com/office/powerpoint/2010/main" val="28205469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31"/>
            <a:ext cx="6172200" cy="4873625"/>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8940B42-56E0-4545-A03A-9726728D6C7C}" type="datetimeFigureOut">
              <a:rPr lang="en-US" smtClean="0"/>
              <a:t>6/20/2023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B7FCEA4-BED6-4C84-B933-7A0843F622D4}" type="slidenum">
              <a:rPr lang="en-US" smtClean="0"/>
              <a:t>‹#›</a:t>
            </a:fld>
            <a:endParaRPr lang="en-US" dirty="0"/>
          </a:p>
        </p:txBody>
      </p:sp>
    </p:spTree>
    <p:extLst>
      <p:ext uri="{BB962C8B-B14F-4D97-AF65-F5344CB8AC3E}">
        <p14:creationId xmlns:p14="http://schemas.microsoft.com/office/powerpoint/2010/main" val="260826612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Photo - 3 Up">
  <p:cSld name="Photo - 3 Up">
    <p:spTree>
      <p:nvGrpSpPr>
        <p:cNvPr id="1" name="Shape 151"/>
        <p:cNvGrpSpPr/>
        <p:nvPr/>
      </p:nvGrpSpPr>
      <p:grpSpPr>
        <a:xfrm>
          <a:off x="0" y="0"/>
          <a:ext cx="0" cy="0"/>
          <a:chOff x="0" y="0"/>
          <a:chExt cx="0" cy="0"/>
        </a:xfrm>
      </p:grpSpPr>
      <p:sp>
        <p:nvSpPr>
          <p:cNvPr id="152" name="Google Shape;152;p49"/>
          <p:cNvSpPr>
            <a:spLocks noGrp="1"/>
          </p:cNvSpPr>
          <p:nvPr>
            <p:ph type="pic" idx="2"/>
          </p:nvPr>
        </p:nvSpPr>
        <p:spPr>
          <a:xfrm>
            <a:off x="6247805" y="3580805"/>
            <a:ext cx="3750470" cy="265211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2950"/>
              </a:spcBef>
              <a:spcAft>
                <a:spcPts val="0"/>
              </a:spcAft>
              <a:buClr>
                <a:srgbClr val="000000"/>
              </a:buClr>
              <a:buSzPts val="1875"/>
              <a:buFont typeface="Helvetica Neue Light"/>
              <a:buChar char="•"/>
              <a:defRPr sz="25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950"/>
              </a:spcBef>
              <a:spcAft>
                <a:spcPts val="0"/>
              </a:spcAft>
              <a:buClr>
                <a:srgbClr val="000000"/>
              </a:buClr>
              <a:buSzPts val="1875"/>
              <a:buFont typeface="Helvetica Neue Light"/>
              <a:buChar char="•"/>
              <a:defRPr sz="25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950"/>
              </a:spcBef>
              <a:spcAft>
                <a:spcPts val="0"/>
              </a:spcAft>
              <a:buClr>
                <a:srgbClr val="000000"/>
              </a:buClr>
              <a:buSzPts val="1875"/>
              <a:buFont typeface="Helvetica Neue Light"/>
              <a:buChar char="•"/>
              <a:defRPr sz="25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950"/>
              </a:spcBef>
              <a:spcAft>
                <a:spcPts val="0"/>
              </a:spcAft>
              <a:buClr>
                <a:srgbClr val="000000"/>
              </a:buClr>
              <a:buSzPts val="1875"/>
              <a:buFont typeface="Helvetica Neue Light"/>
              <a:buChar char="•"/>
              <a:defRPr sz="25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950"/>
              </a:spcBef>
              <a:spcAft>
                <a:spcPts val="0"/>
              </a:spcAft>
              <a:buClr>
                <a:srgbClr val="000000"/>
              </a:buClr>
              <a:buSzPts val="1875"/>
              <a:buFont typeface="Helvetica Neue Light"/>
              <a:buChar char="•"/>
              <a:defRPr sz="25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950"/>
              </a:spcBef>
              <a:spcAft>
                <a:spcPts val="0"/>
              </a:spcAft>
              <a:buClr>
                <a:srgbClr val="000000"/>
              </a:buClr>
              <a:buSzPts val="1875"/>
              <a:buFont typeface="Helvetica Neue Light"/>
              <a:buChar char="•"/>
              <a:defRPr sz="25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950"/>
              </a:spcBef>
              <a:spcAft>
                <a:spcPts val="0"/>
              </a:spcAft>
              <a:buClr>
                <a:srgbClr val="000000"/>
              </a:buClr>
              <a:buSzPts val="1875"/>
              <a:buFont typeface="Helvetica Neue Light"/>
              <a:buChar char="•"/>
              <a:defRPr sz="25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950"/>
              </a:spcBef>
              <a:spcAft>
                <a:spcPts val="0"/>
              </a:spcAft>
              <a:buClr>
                <a:srgbClr val="000000"/>
              </a:buClr>
              <a:buSzPts val="1875"/>
              <a:buFont typeface="Helvetica Neue Light"/>
              <a:buChar char="•"/>
              <a:defRPr sz="25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950"/>
              </a:spcBef>
              <a:spcAft>
                <a:spcPts val="0"/>
              </a:spcAft>
              <a:buClr>
                <a:srgbClr val="000000"/>
              </a:buClr>
              <a:buSzPts val="1875"/>
              <a:buFont typeface="Helvetica Neue Light"/>
              <a:buChar char="•"/>
              <a:defRPr sz="25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153" name="Google Shape;153;p49"/>
          <p:cNvSpPr>
            <a:spLocks noGrp="1"/>
          </p:cNvSpPr>
          <p:nvPr>
            <p:ph type="pic" idx="3"/>
          </p:nvPr>
        </p:nvSpPr>
        <p:spPr>
          <a:xfrm>
            <a:off x="6252177" y="625078"/>
            <a:ext cx="3750470" cy="2652119"/>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2950"/>
              </a:spcBef>
              <a:spcAft>
                <a:spcPts val="0"/>
              </a:spcAft>
              <a:buClr>
                <a:srgbClr val="000000"/>
              </a:buClr>
              <a:buSzPts val="1875"/>
              <a:buFont typeface="Helvetica Neue Light"/>
              <a:buChar char="•"/>
              <a:defRPr sz="25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950"/>
              </a:spcBef>
              <a:spcAft>
                <a:spcPts val="0"/>
              </a:spcAft>
              <a:buClr>
                <a:srgbClr val="000000"/>
              </a:buClr>
              <a:buSzPts val="1875"/>
              <a:buFont typeface="Helvetica Neue Light"/>
              <a:buChar char="•"/>
              <a:defRPr sz="25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950"/>
              </a:spcBef>
              <a:spcAft>
                <a:spcPts val="0"/>
              </a:spcAft>
              <a:buClr>
                <a:srgbClr val="000000"/>
              </a:buClr>
              <a:buSzPts val="1875"/>
              <a:buFont typeface="Helvetica Neue Light"/>
              <a:buChar char="•"/>
              <a:defRPr sz="25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950"/>
              </a:spcBef>
              <a:spcAft>
                <a:spcPts val="0"/>
              </a:spcAft>
              <a:buClr>
                <a:srgbClr val="000000"/>
              </a:buClr>
              <a:buSzPts val="1875"/>
              <a:buFont typeface="Helvetica Neue Light"/>
              <a:buChar char="•"/>
              <a:defRPr sz="25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950"/>
              </a:spcBef>
              <a:spcAft>
                <a:spcPts val="0"/>
              </a:spcAft>
              <a:buClr>
                <a:srgbClr val="000000"/>
              </a:buClr>
              <a:buSzPts val="1875"/>
              <a:buFont typeface="Helvetica Neue Light"/>
              <a:buChar char="•"/>
              <a:defRPr sz="25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950"/>
              </a:spcBef>
              <a:spcAft>
                <a:spcPts val="0"/>
              </a:spcAft>
              <a:buClr>
                <a:srgbClr val="000000"/>
              </a:buClr>
              <a:buSzPts val="1875"/>
              <a:buFont typeface="Helvetica Neue Light"/>
              <a:buChar char="•"/>
              <a:defRPr sz="25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950"/>
              </a:spcBef>
              <a:spcAft>
                <a:spcPts val="0"/>
              </a:spcAft>
              <a:buClr>
                <a:srgbClr val="000000"/>
              </a:buClr>
              <a:buSzPts val="1875"/>
              <a:buFont typeface="Helvetica Neue Light"/>
              <a:buChar char="•"/>
              <a:defRPr sz="25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950"/>
              </a:spcBef>
              <a:spcAft>
                <a:spcPts val="0"/>
              </a:spcAft>
              <a:buClr>
                <a:srgbClr val="000000"/>
              </a:buClr>
              <a:buSzPts val="1875"/>
              <a:buFont typeface="Helvetica Neue Light"/>
              <a:buChar char="•"/>
              <a:defRPr sz="25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950"/>
              </a:spcBef>
              <a:spcAft>
                <a:spcPts val="0"/>
              </a:spcAft>
              <a:buClr>
                <a:srgbClr val="000000"/>
              </a:buClr>
              <a:buSzPts val="1875"/>
              <a:buFont typeface="Helvetica Neue Light"/>
              <a:buChar char="•"/>
              <a:defRPr sz="25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154" name="Google Shape;154;p49"/>
          <p:cNvSpPr>
            <a:spLocks noGrp="1"/>
          </p:cNvSpPr>
          <p:nvPr>
            <p:ph type="pic" idx="4"/>
          </p:nvPr>
        </p:nvSpPr>
        <p:spPr>
          <a:xfrm>
            <a:off x="2193727" y="625078"/>
            <a:ext cx="3750470" cy="560784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2950"/>
              </a:spcBef>
              <a:spcAft>
                <a:spcPts val="0"/>
              </a:spcAft>
              <a:buClr>
                <a:srgbClr val="000000"/>
              </a:buClr>
              <a:buSzPts val="1875"/>
              <a:buFont typeface="Helvetica Neue Light"/>
              <a:buChar char="•"/>
              <a:defRPr sz="25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950"/>
              </a:spcBef>
              <a:spcAft>
                <a:spcPts val="0"/>
              </a:spcAft>
              <a:buClr>
                <a:srgbClr val="000000"/>
              </a:buClr>
              <a:buSzPts val="1875"/>
              <a:buFont typeface="Helvetica Neue Light"/>
              <a:buChar char="•"/>
              <a:defRPr sz="25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950"/>
              </a:spcBef>
              <a:spcAft>
                <a:spcPts val="0"/>
              </a:spcAft>
              <a:buClr>
                <a:srgbClr val="000000"/>
              </a:buClr>
              <a:buSzPts val="1875"/>
              <a:buFont typeface="Helvetica Neue Light"/>
              <a:buChar char="•"/>
              <a:defRPr sz="25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950"/>
              </a:spcBef>
              <a:spcAft>
                <a:spcPts val="0"/>
              </a:spcAft>
              <a:buClr>
                <a:srgbClr val="000000"/>
              </a:buClr>
              <a:buSzPts val="1875"/>
              <a:buFont typeface="Helvetica Neue Light"/>
              <a:buChar char="•"/>
              <a:defRPr sz="25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950"/>
              </a:spcBef>
              <a:spcAft>
                <a:spcPts val="0"/>
              </a:spcAft>
              <a:buClr>
                <a:srgbClr val="000000"/>
              </a:buClr>
              <a:buSzPts val="1875"/>
              <a:buFont typeface="Helvetica Neue Light"/>
              <a:buChar char="•"/>
              <a:defRPr sz="25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950"/>
              </a:spcBef>
              <a:spcAft>
                <a:spcPts val="0"/>
              </a:spcAft>
              <a:buClr>
                <a:srgbClr val="000000"/>
              </a:buClr>
              <a:buSzPts val="1875"/>
              <a:buFont typeface="Helvetica Neue Light"/>
              <a:buChar char="•"/>
              <a:defRPr sz="25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950"/>
              </a:spcBef>
              <a:spcAft>
                <a:spcPts val="0"/>
              </a:spcAft>
              <a:buClr>
                <a:srgbClr val="000000"/>
              </a:buClr>
              <a:buSzPts val="1875"/>
              <a:buFont typeface="Helvetica Neue Light"/>
              <a:buChar char="•"/>
              <a:defRPr sz="25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950"/>
              </a:spcBef>
              <a:spcAft>
                <a:spcPts val="0"/>
              </a:spcAft>
              <a:buClr>
                <a:srgbClr val="000000"/>
              </a:buClr>
              <a:buSzPts val="1875"/>
              <a:buFont typeface="Helvetica Neue Light"/>
              <a:buChar char="•"/>
              <a:defRPr sz="25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950"/>
              </a:spcBef>
              <a:spcAft>
                <a:spcPts val="0"/>
              </a:spcAft>
              <a:buClr>
                <a:srgbClr val="000000"/>
              </a:buClr>
              <a:buSzPts val="1875"/>
              <a:buFont typeface="Helvetica Neue Light"/>
              <a:buChar char="•"/>
              <a:defRPr sz="25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155" name="Google Shape;155;p49"/>
          <p:cNvSpPr txBox="1">
            <a:spLocks noGrp="1"/>
          </p:cNvSpPr>
          <p:nvPr>
            <p:ph type="sldNum" idx="12"/>
          </p:nvPr>
        </p:nvSpPr>
        <p:spPr>
          <a:xfrm>
            <a:off x="5967907" y="6505277"/>
            <a:ext cx="338231" cy="328933"/>
          </a:xfrm>
          <a:prstGeom prst="rect">
            <a:avLst/>
          </a:prstGeom>
          <a:noFill/>
          <a:ln>
            <a:noFill/>
          </a:ln>
        </p:spPr>
        <p:txBody>
          <a:bodyPr spcFirstLastPara="1" wrap="square" lIns="71425" tIns="71425" rIns="71425" bIns="71425" anchor="t" anchorCtr="0">
            <a:spAutoFit/>
          </a:bodyPr>
          <a:lstStyle>
            <a:lvl1pPr marL="0" lvl="0" indent="0" algn="l">
              <a:spcBef>
                <a:spcPts val="0"/>
              </a:spcBef>
              <a:buNone/>
              <a:defRPr sz="1200"/>
            </a:lvl1pPr>
            <a:lvl2pPr marL="0" lvl="1" indent="0" algn="l">
              <a:spcBef>
                <a:spcPts val="0"/>
              </a:spcBef>
              <a:buNone/>
              <a:defRPr sz="1200"/>
            </a:lvl2pPr>
            <a:lvl3pPr marL="0" lvl="2" indent="0" algn="l">
              <a:spcBef>
                <a:spcPts val="0"/>
              </a:spcBef>
              <a:buNone/>
              <a:defRPr sz="1200"/>
            </a:lvl3pPr>
            <a:lvl4pPr marL="0" lvl="3" indent="0" algn="l">
              <a:spcBef>
                <a:spcPts val="0"/>
              </a:spcBef>
              <a:buNone/>
              <a:defRPr sz="1200"/>
            </a:lvl4pPr>
            <a:lvl5pPr marL="0" lvl="4" indent="0" algn="l">
              <a:spcBef>
                <a:spcPts val="0"/>
              </a:spcBef>
              <a:buNone/>
              <a:defRPr sz="1200"/>
            </a:lvl5pPr>
            <a:lvl6pPr marL="0" lvl="5" indent="0" algn="l">
              <a:spcBef>
                <a:spcPts val="0"/>
              </a:spcBef>
              <a:buNone/>
              <a:defRPr sz="1200"/>
            </a:lvl6pPr>
            <a:lvl7pPr marL="0" lvl="6" indent="0" algn="l">
              <a:spcBef>
                <a:spcPts val="0"/>
              </a:spcBef>
              <a:buNone/>
              <a:defRPr sz="1200"/>
            </a:lvl7pPr>
            <a:lvl8pPr marL="0" lvl="7" indent="0" algn="l">
              <a:spcBef>
                <a:spcPts val="0"/>
              </a:spcBef>
              <a:buNone/>
              <a:defRPr sz="1200"/>
            </a:lvl8pPr>
            <a:lvl9pPr marL="0" lvl="8" indent="0" algn="l">
              <a:spcBef>
                <a:spcPts val="0"/>
              </a:spcBef>
              <a:buNone/>
              <a:defRPr sz="1200"/>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01487663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56"/>
        <p:cNvGrpSpPr/>
        <p:nvPr/>
      </p:nvGrpSpPr>
      <p:grpSpPr>
        <a:xfrm>
          <a:off x="0" y="0"/>
          <a:ext cx="0" cy="0"/>
          <a:chOff x="0" y="0"/>
          <a:chExt cx="0" cy="0"/>
        </a:xfrm>
      </p:grpSpPr>
      <p:sp>
        <p:nvSpPr>
          <p:cNvPr id="157" name="Google Shape;157;p50"/>
          <p:cNvSpPr txBox="1">
            <a:spLocks noGrp="1"/>
          </p:cNvSpPr>
          <p:nvPr>
            <p:ph type="body" idx="1"/>
          </p:nvPr>
        </p:nvSpPr>
        <p:spPr>
          <a:xfrm>
            <a:off x="2416969" y="3000177"/>
            <a:ext cx="7358064" cy="482601"/>
          </a:xfrm>
          <a:prstGeom prst="rect">
            <a:avLst/>
          </a:prstGeom>
          <a:noFill/>
          <a:ln>
            <a:noFill/>
          </a:ln>
        </p:spPr>
        <p:txBody>
          <a:bodyPr spcFirstLastPara="1" wrap="square" lIns="71425" tIns="71425" rIns="71425" bIns="71425" anchor="ctr" anchorCtr="0">
            <a:noAutofit/>
          </a:bodyPr>
          <a:lstStyle>
            <a:lvl1pPr marL="457200" lvl="0" indent="-228600" algn="ctr">
              <a:lnSpc>
                <a:spcPct val="100000"/>
              </a:lnSpc>
              <a:spcBef>
                <a:spcPts val="0"/>
              </a:spcBef>
              <a:spcAft>
                <a:spcPts val="0"/>
              </a:spcAft>
              <a:buClr>
                <a:srgbClr val="000000"/>
              </a:buClr>
              <a:buSzPts val="2600"/>
              <a:buFont typeface="Helvetica Neue Light"/>
              <a:buNone/>
              <a:defRPr sz="2600"/>
            </a:lvl1pPr>
            <a:lvl2pPr marL="914400" lvl="1" indent="-314325" algn="l">
              <a:lnSpc>
                <a:spcPct val="100000"/>
              </a:lnSpc>
              <a:spcBef>
                <a:spcPts val="2950"/>
              </a:spcBef>
              <a:spcAft>
                <a:spcPts val="0"/>
              </a:spcAft>
              <a:buClr>
                <a:srgbClr val="000000"/>
              </a:buClr>
              <a:buSzPts val="1350"/>
              <a:buChar char="•"/>
              <a:defRPr/>
            </a:lvl2pPr>
            <a:lvl3pPr marL="1371600" lvl="2" indent="-314325" algn="l">
              <a:lnSpc>
                <a:spcPct val="100000"/>
              </a:lnSpc>
              <a:spcBef>
                <a:spcPts val="2950"/>
              </a:spcBef>
              <a:spcAft>
                <a:spcPts val="0"/>
              </a:spcAft>
              <a:buClr>
                <a:srgbClr val="000000"/>
              </a:buClr>
              <a:buSzPts val="1350"/>
              <a:buChar char="•"/>
              <a:defRPr/>
            </a:lvl3pPr>
            <a:lvl4pPr marL="1828800" lvl="3" indent="-314325" algn="l">
              <a:lnSpc>
                <a:spcPct val="100000"/>
              </a:lnSpc>
              <a:spcBef>
                <a:spcPts val="2950"/>
              </a:spcBef>
              <a:spcAft>
                <a:spcPts val="0"/>
              </a:spcAft>
              <a:buClr>
                <a:srgbClr val="000000"/>
              </a:buClr>
              <a:buSzPts val="1350"/>
              <a:buChar char="•"/>
              <a:defRPr/>
            </a:lvl4pPr>
            <a:lvl5pPr marL="2286000" lvl="4" indent="-314325" algn="l">
              <a:lnSpc>
                <a:spcPct val="100000"/>
              </a:lnSpc>
              <a:spcBef>
                <a:spcPts val="2950"/>
              </a:spcBef>
              <a:spcAft>
                <a:spcPts val="0"/>
              </a:spcAft>
              <a:buClr>
                <a:srgbClr val="000000"/>
              </a:buClr>
              <a:buSzPts val="1350"/>
              <a:buChar char="•"/>
              <a:defRPr/>
            </a:lvl5pPr>
            <a:lvl6pPr marL="2743200" lvl="5" indent="-314325" algn="l">
              <a:lnSpc>
                <a:spcPct val="100000"/>
              </a:lnSpc>
              <a:spcBef>
                <a:spcPts val="2950"/>
              </a:spcBef>
              <a:spcAft>
                <a:spcPts val="0"/>
              </a:spcAft>
              <a:buClr>
                <a:srgbClr val="000000"/>
              </a:buClr>
              <a:buSzPts val="1350"/>
              <a:buChar char="•"/>
              <a:defRPr/>
            </a:lvl6pPr>
            <a:lvl7pPr marL="3200400" lvl="6" indent="-314325" algn="l">
              <a:lnSpc>
                <a:spcPct val="100000"/>
              </a:lnSpc>
              <a:spcBef>
                <a:spcPts val="2950"/>
              </a:spcBef>
              <a:spcAft>
                <a:spcPts val="0"/>
              </a:spcAft>
              <a:buClr>
                <a:srgbClr val="000000"/>
              </a:buClr>
              <a:buSzPts val="1350"/>
              <a:buChar char="•"/>
              <a:defRPr/>
            </a:lvl7pPr>
            <a:lvl8pPr marL="3657600" lvl="7" indent="-314325" algn="l">
              <a:lnSpc>
                <a:spcPct val="100000"/>
              </a:lnSpc>
              <a:spcBef>
                <a:spcPts val="2950"/>
              </a:spcBef>
              <a:spcAft>
                <a:spcPts val="0"/>
              </a:spcAft>
              <a:buClr>
                <a:srgbClr val="000000"/>
              </a:buClr>
              <a:buSzPts val="1350"/>
              <a:buChar char="•"/>
              <a:defRPr/>
            </a:lvl8pPr>
            <a:lvl9pPr marL="4114800" lvl="8" indent="-314325" algn="l">
              <a:lnSpc>
                <a:spcPct val="100000"/>
              </a:lnSpc>
              <a:spcBef>
                <a:spcPts val="2950"/>
              </a:spcBef>
              <a:spcAft>
                <a:spcPts val="0"/>
              </a:spcAft>
              <a:buClr>
                <a:srgbClr val="000000"/>
              </a:buClr>
              <a:buSzPts val="1350"/>
              <a:buChar char="•"/>
              <a:defRPr/>
            </a:lvl9pPr>
          </a:lstStyle>
          <a:p>
            <a:endParaRPr/>
          </a:p>
        </p:txBody>
      </p:sp>
      <p:sp>
        <p:nvSpPr>
          <p:cNvPr id="158" name="Google Shape;158;p50"/>
          <p:cNvSpPr txBox="1">
            <a:spLocks noGrp="1"/>
          </p:cNvSpPr>
          <p:nvPr>
            <p:ph type="body" idx="2"/>
          </p:nvPr>
        </p:nvSpPr>
        <p:spPr>
          <a:xfrm>
            <a:off x="2416969" y="4473773"/>
            <a:ext cx="7358064" cy="330400"/>
          </a:xfrm>
          <a:prstGeom prst="rect">
            <a:avLst/>
          </a:prstGeom>
          <a:noFill/>
          <a:ln>
            <a:noFill/>
          </a:ln>
        </p:spPr>
        <p:txBody>
          <a:bodyPr spcFirstLastPara="1" wrap="square" lIns="71425" tIns="71425" rIns="71425" bIns="71425" anchor="t" anchorCtr="0">
            <a:normAutofit/>
          </a:bodyPr>
          <a:lstStyle>
            <a:lvl1pPr marL="457200" lvl="0" indent="-228600" algn="ctr">
              <a:lnSpc>
                <a:spcPct val="100000"/>
              </a:lnSpc>
              <a:spcBef>
                <a:spcPts val="0"/>
              </a:spcBef>
              <a:spcAft>
                <a:spcPts val="0"/>
              </a:spcAft>
              <a:buClr>
                <a:srgbClr val="000000"/>
              </a:buClr>
              <a:buSzPts val="1600"/>
              <a:buFont typeface="Helvetica Neue Light"/>
              <a:buNone/>
              <a:defRPr sz="1600"/>
            </a:lvl1pPr>
            <a:lvl2pPr marL="914400" lvl="1" indent="-304800" algn="ctr">
              <a:lnSpc>
                <a:spcPct val="100000"/>
              </a:lnSpc>
              <a:spcBef>
                <a:spcPts val="0"/>
              </a:spcBef>
              <a:spcAft>
                <a:spcPts val="0"/>
              </a:spcAft>
              <a:buClr>
                <a:srgbClr val="000000"/>
              </a:buClr>
              <a:buSzPts val="1200"/>
              <a:buFont typeface="Helvetica Neue Light"/>
              <a:buChar char="•"/>
              <a:defRPr sz="1600"/>
            </a:lvl2pPr>
            <a:lvl3pPr marL="1371600" lvl="2" indent="-304800" algn="ctr">
              <a:lnSpc>
                <a:spcPct val="100000"/>
              </a:lnSpc>
              <a:spcBef>
                <a:spcPts val="0"/>
              </a:spcBef>
              <a:spcAft>
                <a:spcPts val="0"/>
              </a:spcAft>
              <a:buClr>
                <a:srgbClr val="000000"/>
              </a:buClr>
              <a:buSzPts val="1200"/>
              <a:buFont typeface="Helvetica Neue Light"/>
              <a:buChar char="•"/>
              <a:defRPr sz="1600"/>
            </a:lvl3pPr>
            <a:lvl4pPr marL="1828800" lvl="3" indent="-304800" algn="ctr">
              <a:lnSpc>
                <a:spcPct val="100000"/>
              </a:lnSpc>
              <a:spcBef>
                <a:spcPts val="0"/>
              </a:spcBef>
              <a:spcAft>
                <a:spcPts val="0"/>
              </a:spcAft>
              <a:buClr>
                <a:srgbClr val="000000"/>
              </a:buClr>
              <a:buSzPts val="1200"/>
              <a:buFont typeface="Helvetica Neue Light"/>
              <a:buChar char="•"/>
              <a:defRPr sz="1600"/>
            </a:lvl4pPr>
            <a:lvl5pPr marL="2286000" lvl="4" indent="-304800" algn="ctr">
              <a:lnSpc>
                <a:spcPct val="100000"/>
              </a:lnSpc>
              <a:spcBef>
                <a:spcPts val="0"/>
              </a:spcBef>
              <a:spcAft>
                <a:spcPts val="0"/>
              </a:spcAft>
              <a:buClr>
                <a:srgbClr val="000000"/>
              </a:buClr>
              <a:buSzPts val="1200"/>
              <a:buFont typeface="Helvetica Neue Light"/>
              <a:buChar char="•"/>
              <a:defRPr sz="1600"/>
            </a:lvl5pPr>
            <a:lvl6pPr marL="2743200" lvl="5" indent="-314325" algn="l">
              <a:lnSpc>
                <a:spcPct val="100000"/>
              </a:lnSpc>
              <a:spcBef>
                <a:spcPts val="2950"/>
              </a:spcBef>
              <a:spcAft>
                <a:spcPts val="0"/>
              </a:spcAft>
              <a:buClr>
                <a:srgbClr val="000000"/>
              </a:buClr>
              <a:buSzPts val="1350"/>
              <a:buChar char="•"/>
              <a:defRPr/>
            </a:lvl6pPr>
            <a:lvl7pPr marL="3200400" lvl="6" indent="-314325" algn="l">
              <a:lnSpc>
                <a:spcPct val="100000"/>
              </a:lnSpc>
              <a:spcBef>
                <a:spcPts val="2950"/>
              </a:spcBef>
              <a:spcAft>
                <a:spcPts val="0"/>
              </a:spcAft>
              <a:buClr>
                <a:srgbClr val="000000"/>
              </a:buClr>
              <a:buSzPts val="1350"/>
              <a:buChar char="•"/>
              <a:defRPr/>
            </a:lvl7pPr>
            <a:lvl8pPr marL="3657600" lvl="7" indent="-314325" algn="l">
              <a:lnSpc>
                <a:spcPct val="100000"/>
              </a:lnSpc>
              <a:spcBef>
                <a:spcPts val="2950"/>
              </a:spcBef>
              <a:spcAft>
                <a:spcPts val="0"/>
              </a:spcAft>
              <a:buClr>
                <a:srgbClr val="000000"/>
              </a:buClr>
              <a:buSzPts val="1350"/>
              <a:buChar char="•"/>
              <a:defRPr/>
            </a:lvl8pPr>
            <a:lvl9pPr marL="4114800" lvl="8" indent="-314325" algn="l">
              <a:lnSpc>
                <a:spcPct val="100000"/>
              </a:lnSpc>
              <a:spcBef>
                <a:spcPts val="2950"/>
              </a:spcBef>
              <a:spcAft>
                <a:spcPts val="0"/>
              </a:spcAft>
              <a:buClr>
                <a:srgbClr val="000000"/>
              </a:buClr>
              <a:buSzPts val="1350"/>
              <a:buChar char="•"/>
              <a:defRPr/>
            </a:lvl9pPr>
          </a:lstStyle>
          <a:p>
            <a:endParaRPr/>
          </a:p>
        </p:txBody>
      </p:sp>
      <p:sp>
        <p:nvSpPr>
          <p:cNvPr id="159" name="Google Shape;159;p50"/>
          <p:cNvSpPr txBox="1">
            <a:spLocks noGrp="1"/>
          </p:cNvSpPr>
          <p:nvPr>
            <p:ph type="sldNum" idx="12"/>
          </p:nvPr>
        </p:nvSpPr>
        <p:spPr>
          <a:xfrm>
            <a:off x="5967907" y="6505277"/>
            <a:ext cx="338231" cy="328933"/>
          </a:xfrm>
          <a:prstGeom prst="rect">
            <a:avLst/>
          </a:prstGeom>
          <a:noFill/>
          <a:ln>
            <a:noFill/>
          </a:ln>
        </p:spPr>
        <p:txBody>
          <a:bodyPr spcFirstLastPara="1" wrap="square" lIns="71425" tIns="71425" rIns="71425" bIns="71425" anchor="t" anchorCtr="0">
            <a:spAutoFit/>
          </a:bodyPr>
          <a:lstStyle>
            <a:lvl1pPr marL="0" lvl="0" indent="0" algn="l">
              <a:spcBef>
                <a:spcPts val="0"/>
              </a:spcBef>
              <a:buNone/>
              <a:defRPr sz="1200"/>
            </a:lvl1pPr>
            <a:lvl2pPr marL="0" lvl="1" indent="0" algn="l">
              <a:spcBef>
                <a:spcPts val="0"/>
              </a:spcBef>
              <a:buNone/>
              <a:defRPr sz="1200"/>
            </a:lvl2pPr>
            <a:lvl3pPr marL="0" lvl="2" indent="0" algn="l">
              <a:spcBef>
                <a:spcPts val="0"/>
              </a:spcBef>
              <a:buNone/>
              <a:defRPr sz="1200"/>
            </a:lvl3pPr>
            <a:lvl4pPr marL="0" lvl="3" indent="0" algn="l">
              <a:spcBef>
                <a:spcPts val="0"/>
              </a:spcBef>
              <a:buNone/>
              <a:defRPr sz="1200"/>
            </a:lvl4pPr>
            <a:lvl5pPr marL="0" lvl="4" indent="0" algn="l">
              <a:spcBef>
                <a:spcPts val="0"/>
              </a:spcBef>
              <a:buNone/>
              <a:defRPr sz="1200"/>
            </a:lvl5pPr>
            <a:lvl6pPr marL="0" lvl="5" indent="0" algn="l">
              <a:spcBef>
                <a:spcPts val="0"/>
              </a:spcBef>
              <a:buNone/>
              <a:defRPr sz="1200"/>
            </a:lvl6pPr>
            <a:lvl7pPr marL="0" lvl="6" indent="0" algn="l">
              <a:spcBef>
                <a:spcPts val="0"/>
              </a:spcBef>
              <a:buNone/>
              <a:defRPr sz="1200"/>
            </a:lvl7pPr>
            <a:lvl8pPr marL="0" lvl="7" indent="0" algn="l">
              <a:spcBef>
                <a:spcPts val="0"/>
              </a:spcBef>
              <a:buNone/>
              <a:defRPr sz="1200"/>
            </a:lvl8pPr>
            <a:lvl9pPr marL="0" lvl="8" indent="0" algn="l">
              <a:spcBef>
                <a:spcPts val="0"/>
              </a:spcBef>
              <a:buNone/>
              <a:defRPr sz="1200"/>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8424909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Photo">
  <p:cSld name="Photo">
    <p:spTree>
      <p:nvGrpSpPr>
        <p:cNvPr id="1" name="Shape 160"/>
        <p:cNvGrpSpPr/>
        <p:nvPr/>
      </p:nvGrpSpPr>
      <p:grpSpPr>
        <a:xfrm>
          <a:off x="0" y="0"/>
          <a:ext cx="0" cy="0"/>
          <a:chOff x="0" y="0"/>
          <a:chExt cx="0" cy="0"/>
        </a:xfrm>
      </p:grpSpPr>
      <p:sp>
        <p:nvSpPr>
          <p:cNvPr id="161" name="Google Shape;161;p51"/>
          <p:cNvSpPr>
            <a:spLocks noGrp="1"/>
          </p:cNvSpPr>
          <p:nvPr>
            <p:ph type="pic" idx="2"/>
          </p:nvPr>
        </p:nvSpPr>
        <p:spPr>
          <a:xfrm>
            <a:off x="1524000" y="0"/>
            <a:ext cx="9144000" cy="6858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2950"/>
              </a:spcBef>
              <a:spcAft>
                <a:spcPts val="0"/>
              </a:spcAft>
              <a:buClr>
                <a:srgbClr val="000000"/>
              </a:buClr>
              <a:buSzPts val="1875"/>
              <a:buFont typeface="Helvetica Neue Light"/>
              <a:buChar char="•"/>
              <a:defRPr sz="25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950"/>
              </a:spcBef>
              <a:spcAft>
                <a:spcPts val="0"/>
              </a:spcAft>
              <a:buClr>
                <a:srgbClr val="000000"/>
              </a:buClr>
              <a:buSzPts val="1875"/>
              <a:buFont typeface="Helvetica Neue Light"/>
              <a:buChar char="•"/>
              <a:defRPr sz="25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950"/>
              </a:spcBef>
              <a:spcAft>
                <a:spcPts val="0"/>
              </a:spcAft>
              <a:buClr>
                <a:srgbClr val="000000"/>
              </a:buClr>
              <a:buSzPts val="1875"/>
              <a:buFont typeface="Helvetica Neue Light"/>
              <a:buChar char="•"/>
              <a:defRPr sz="25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950"/>
              </a:spcBef>
              <a:spcAft>
                <a:spcPts val="0"/>
              </a:spcAft>
              <a:buClr>
                <a:srgbClr val="000000"/>
              </a:buClr>
              <a:buSzPts val="1875"/>
              <a:buFont typeface="Helvetica Neue Light"/>
              <a:buChar char="•"/>
              <a:defRPr sz="25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950"/>
              </a:spcBef>
              <a:spcAft>
                <a:spcPts val="0"/>
              </a:spcAft>
              <a:buClr>
                <a:srgbClr val="000000"/>
              </a:buClr>
              <a:buSzPts val="1875"/>
              <a:buFont typeface="Helvetica Neue Light"/>
              <a:buChar char="•"/>
              <a:defRPr sz="25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950"/>
              </a:spcBef>
              <a:spcAft>
                <a:spcPts val="0"/>
              </a:spcAft>
              <a:buClr>
                <a:srgbClr val="000000"/>
              </a:buClr>
              <a:buSzPts val="1875"/>
              <a:buFont typeface="Helvetica Neue Light"/>
              <a:buChar char="•"/>
              <a:defRPr sz="25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950"/>
              </a:spcBef>
              <a:spcAft>
                <a:spcPts val="0"/>
              </a:spcAft>
              <a:buClr>
                <a:srgbClr val="000000"/>
              </a:buClr>
              <a:buSzPts val="1875"/>
              <a:buFont typeface="Helvetica Neue Light"/>
              <a:buChar char="•"/>
              <a:defRPr sz="25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950"/>
              </a:spcBef>
              <a:spcAft>
                <a:spcPts val="0"/>
              </a:spcAft>
              <a:buClr>
                <a:srgbClr val="000000"/>
              </a:buClr>
              <a:buSzPts val="1875"/>
              <a:buFont typeface="Helvetica Neue Light"/>
              <a:buChar char="•"/>
              <a:defRPr sz="25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950"/>
              </a:spcBef>
              <a:spcAft>
                <a:spcPts val="0"/>
              </a:spcAft>
              <a:buClr>
                <a:srgbClr val="000000"/>
              </a:buClr>
              <a:buSzPts val="1875"/>
              <a:buFont typeface="Helvetica Neue Light"/>
              <a:buChar char="•"/>
              <a:defRPr sz="25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162" name="Google Shape;162;p51"/>
          <p:cNvSpPr txBox="1">
            <a:spLocks noGrp="1"/>
          </p:cNvSpPr>
          <p:nvPr>
            <p:ph type="sldNum" idx="12"/>
          </p:nvPr>
        </p:nvSpPr>
        <p:spPr>
          <a:xfrm>
            <a:off x="5967907" y="6505277"/>
            <a:ext cx="338231" cy="328933"/>
          </a:xfrm>
          <a:prstGeom prst="rect">
            <a:avLst/>
          </a:prstGeom>
          <a:noFill/>
          <a:ln>
            <a:noFill/>
          </a:ln>
        </p:spPr>
        <p:txBody>
          <a:bodyPr spcFirstLastPara="1" wrap="square" lIns="71425" tIns="71425" rIns="71425" bIns="71425" anchor="t" anchorCtr="0">
            <a:spAutoFit/>
          </a:bodyPr>
          <a:lstStyle>
            <a:lvl1pPr marL="0" lvl="0" indent="0" algn="l">
              <a:spcBef>
                <a:spcPts val="0"/>
              </a:spcBef>
              <a:buNone/>
              <a:defRPr sz="1200"/>
            </a:lvl1pPr>
            <a:lvl2pPr marL="0" lvl="1" indent="0" algn="l">
              <a:spcBef>
                <a:spcPts val="0"/>
              </a:spcBef>
              <a:buNone/>
              <a:defRPr sz="1200"/>
            </a:lvl2pPr>
            <a:lvl3pPr marL="0" lvl="2" indent="0" algn="l">
              <a:spcBef>
                <a:spcPts val="0"/>
              </a:spcBef>
              <a:buNone/>
              <a:defRPr sz="1200"/>
            </a:lvl3pPr>
            <a:lvl4pPr marL="0" lvl="3" indent="0" algn="l">
              <a:spcBef>
                <a:spcPts val="0"/>
              </a:spcBef>
              <a:buNone/>
              <a:defRPr sz="1200"/>
            </a:lvl4pPr>
            <a:lvl5pPr marL="0" lvl="4" indent="0" algn="l">
              <a:spcBef>
                <a:spcPts val="0"/>
              </a:spcBef>
              <a:buNone/>
              <a:defRPr sz="1200"/>
            </a:lvl5pPr>
            <a:lvl6pPr marL="0" lvl="5" indent="0" algn="l">
              <a:spcBef>
                <a:spcPts val="0"/>
              </a:spcBef>
              <a:buNone/>
              <a:defRPr sz="1200"/>
            </a:lvl6pPr>
            <a:lvl7pPr marL="0" lvl="6" indent="0" algn="l">
              <a:spcBef>
                <a:spcPts val="0"/>
              </a:spcBef>
              <a:buNone/>
              <a:defRPr sz="1200"/>
            </a:lvl7pPr>
            <a:lvl8pPr marL="0" lvl="7" indent="0" algn="l">
              <a:spcBef>
                <a:spcPts val="0"/>
              </a:spcBef>
              <a:buNone/>
              <a:defRPr sz="1200"/>
            </a:lvl8pPr>
            <a:lvl9pPr marL="0" lvl="8" indent="0" algn="l">
              <a:spcBef>
                <a:spcPts val="0"/>
              </a:spcBef>
              <a:buNone/>
              <a:defRPr sz="1200"/>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8461921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0F1AAA8-0236-4520-BC88-9467F30F9064}" type="datetimeFigureOut">
              <a:rPr lang="en-US" smtClean="0"/>
              <a:t>6/20/2023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A94DE1-3E4E-47DF-BFC7-A67F776BC889}" type="slidenum">
              <a:rPr lang="en-US" smtClean="0"/>
              <a:t>‹#›</a:t>
            </a:fld>
            <a:endParaRPr lang="en-US"/>
          </a:p>
        </p:txBody>
      </p:sp>
    </p:spTree>
    <p:extLst>
      <p:ext uri="{BB962C8B-B14F-4D97-AF65-F5344CB8AC3E}">
        <p14:creationId xmlns:p14="http://schemas.microsoft.com/office/powerpoint/2010/main" val="42171346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0F1AAA8-0236-4520-BC88-9467F30F9064}" type="datetimeFigureOut">
              <a:rPr lang="en-US" smtClean="0"/>
              <a:t>6/20/2023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A94DE1-3E4E-47DF-BFC7-A67F776BC889}" type="slidenum">
              <a:rPr lang="en-US" smtClean="0"/>
              <a:t>‹#›</a:t>
            </a:fld>
            <a:endParaRPr lang="en-US"/>
          </a:p>
        </p:txBody>
      </p:sp>
    </p:spTree>
    <p:extLst>
      <p:ext uri="{BB962C8B-B14F-4D97-AF65-F5344CB8AC3E}">
        <p14:creationId xmlns:p14="http://schemas.microsoft.com/office/powerpoint/2010/main" val="396286924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0F1AAA8-0236-4520-BC88-9467F30F9064}" type="datetimeFigureOut">
              <a:rPr lang="en-US" smtClean="0"/>
              <a:t>6/20/2023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A94DE1-3E4E-47DF-BFC7-A67F776BC889}" type="slidenum">
              <a:rPr lang="en-US" smtClean="0"/>
              <a:t>‹#›</a:t>
            </a:fld>
            <a:endParaRPr lang="en-US"/>
          </a:p>
        </p:txBody>
      </p:sp>
    </p:spTree>
    <p:extLst>
      <p:ext uri="{BB962C8B-B14F-4D97-AF65-F5344CB8AC3E}">
        <p14:creationId xmlns:p14="http://schemas.microsoft.com/office/powerpoint/2010/main" val="193190473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0F1AAA8-0236-4520-BC88-9467F30F9064}" type="datetimeFigureOut">
              <a:rPr lang="en-US" smtClean="0"/>
              <a:t>6/20/2023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A94DE1-3E4E-47DF-BFC7-A67F776BC889}" type="slidenum">
              <a:rPr lang="en-US" smtClean="0"/>
              <a:t>‹#›</a:t>
            </a:fld>
            <a:endParaRPr lang="en-US"/>
          </a:p>
        </p:txBody>
      </p:sp>
    </p:spTree>
    <p:extLst>
      <p:ext uri="{BB962C8B-B14F-4D97-AF65-F5344CB8AC3E}">
        <p14:creationId xmlns:p14="http://schemas.microsoft.com/office/powerpoint/2010/main" val="128582955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0F1AAA8-0236-4520-BC88-9467F30F9064}" type="datetimeFigureOut">
              <a:rPr lang="en-US" smtClean="0"/>
              <a:t>6/20/2023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A94DE1-3E4E-47DF-BFC7-A67F776BC889}" type="slidenum">
              <a:rPr lang="en-US" smtClean="0"/>
              <a:t>‹#›</a:t>
            </a:fld>
            <a:endParaRPr lang="en-US"/>
          </a:p>
        </p:txBody>
      </p:sp>
    </p:spTree>
    <p:extLst>
      <p:ext uri="{BB962C8B-B14F-4D97-AF65-F5344CB8AC3E}">
        <p14:creationId xmlns:p14="http://schemas.microsoft.com/office/powerpoint/2010/main" val="324075758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0F1AAA8-0236-4520-BC88-9467F30F9064}" type="datetimeFigureOut">
              <a:rPr lang="en-US" smtClean="0"/>
              <a:t>6/20/2023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A94DE1-3E4E-47DF-BFC7-A67F776BC889}" type="slidenum">
              <a:rPr lang="en-US" smtClean="0"/>
              <a:t>‹#›</a:t>
            </a:fld>
            <a:endParaRPr lang="en-US"/>
          </a:p>
        </p:txBody>
      </p:sp>
    </p:spTree>
    <p:extLst>
      <p:ext uri="{BB962C8B-B14F-4D97-AF65-F5344CB8AC3E}">
        <p14:creationId xmlns:p14="http://schemas.microsoft.com/office/powerpoint/2010/main" val="196469321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F1AAA8-0236-4520-BC88-9467F30F9064}" type="datetimeFigureOut">
              <a:rPr lang="en-US" smtClean="0"/>
              <a:t>6/20/2023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A94DE1-3E4E-47DF-BFC7-A67F776BC889}" type="slidenum">
              <a:rPr lang="en-US" smtClean="0"/>
              <a:t>‹#›</a:t>
            </a:fld>
            <a:endParaRPr lang="en-US"/>
          </a:p>
        </p:txBody>
      </p:sp>
    </p:spTree>
    <p:extLst>
      <p:ext uri="{BB962C8B-B14F-4D97-AF65-F5344CB8AC3E}">
        <p14:creationId xmlns:p14="http://schemas.microsoft.com/office/powerpoint/2010/main" val="42090872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940B42-56E0-4545-A03A-9726728D6C7C}" type="datetimeFigureOut">
              <a:rPr lang="en-US" smtClean="0"/>
              <a:t>6/20/2023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B7FCEA4-BED6-4C84-B933-7A0843F622D4}" type="slidenum">
              <a:rPr lang="en-US" smtClean="0"/>
              <a:t>‹#›</a:t>
            </a:fld>
            <a:endParaRPr lang="en-US" dirty="0"/>
          </a:p>
        </p:txBody>
      </p:sp>
    </p:spTree>
    <p:extLst>
      <p:ext uri="{BB962C8B-B14F-4D97-AF65-F5344CB8AC3E}">
        <p14:creationId xmlns:p14="http://schemas.microsoft.com/office/powerpoint/2010/main" val="83776826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0F1AAA8-0236-4520-BC88-9467F30F9064}" type="datetimeFigureOut">
              <a:rPr lang="en-US" smtClean="0"/>
              <a:t>6/20/2023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A94DE1-3E4E-47DF-BFC7-A67F776BC889}" type="slidenum">
              <a:rPr lang="en-US" smtClean="0"/>
              <a:t>‹#›</a:t>
            </a:fld>
            <a:endParaRPr lang="en-US"/>
          </a:p>
        </p:txBody>
      </p:sp>
    </p:spTree>
    <p:extLst>
      <p:ext uri="{BB962C8B-B14F-4D97-AF65-F5344CB8AC3E}">
        <p14:creationId xmlns:p14="http://schemas.microsoft.com/office/powerpoint/2010/main" val="92616375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0F1AAA8-0236-4520-BC88-9467F30F9064}" type="datetimeFigureOut">
              <a:rPr lang="en-US" smtClean="0"/>
              <a:t>6/20/2023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A94DE1-3E4E-47DF-BFC7-A67F776BC889}" type="slidenum">
              <a:rPr lang="en-US" smtClean="0"/>
              <a:t>‹#›</a:t>
            </a:fld>
            <a:endParaRPr lang="en-US"/>
          </a:p>
        </p:txBody>
      </p:sp>
    </p:spTree>
    <p:extLst>
      <p:ext uri="{BB962C8B-B14F-4D97-AF65-F5344CB8AC3E}">
        <p14:creationId xmlns:p14="http://schemas.microsoft.com/office/powerpoint/2010/main" val="239418329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0F1AAA8-0236-4520-BC88-9467F30F9064}" type="datetimeFigureOut">
              <a:rPr lang="en-US" smtClean="0"/>
              <a:t>6/20/2023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A94DE1-3E4E-47DF-BFC7-A67F776BC889}" type="slidenum">
              <a:rPr lang="en-US" smtClean="0"/>
              <a:t>‹#›</a:t>
            </a:fld>
            <a:endParaRPr lang="en-US"/>
          </a:p>
        </p:txBody>
      </p:sp>
    </p:spTree>
    <p:extLst>
      <p:ext uri="{BB962C8B-B14F-4D97-AF65-F5344CB8AC3E}">
        <p14:creationId xmlns:p14="http://schemas.microsoft.com/office/powerpoint/2010/main" val="402276230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0F1AAA8-0236-4520-BC88-9467F30F9064}" type="datetimeFigureOut">
              <a:rPr lang="en-US" smtClean="0"/>
              <a:t>6/20/2023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A94DE1-3E4E-47DF-BFC7-A67F776BC889}" type="slidenum">
              <a:rPr lang="en-US" smtClean="0"/>
              <a:t>‹#›</a:t>
            </a:fld>
            <a:endParaRPr lang="en-US"/>
          </a:p>
        </p:txBody>
      </p:sp>
    </p:spTree>
    <p:extLst>
      <p:ext uri="{BB962C8B-B14F-4D97-AF65-F5344CB8AC3E}">
        <p14:creationId xmlns:p14="http://schemas.microsoft.com/office/powerpoint/2010/main" val="296927536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08940B42-56E0-4545-A03A-9726728D6C7C}" type="datetimeFigureOut">
              <a:rPr lang="en-US" smtClean="0"/>
              <a:t>6/20/2023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B7FCEA4-BED6-4C84-B933-7A0843F622D4}" type="slidenum">
              <a:rPr lang="en-US" smtClean="0"/>
              <a:t>‹#›</a:t>
            </a:fld>
            <a:endParaRPr lang="en-US" dirty="0"/>
          </a:p>
        </p:txBody>
      </p:sp>
    </p:spTree>
    <p:extLst>
      <p:ext uri="{BB962C8B-B14F-4D97-AF65-F5344CB8AC3E}">
        <p14:creationId xmlns:p14="http://schemas.microsoft.com/office/powerpoint/2010/main" val="197161322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chemeClr val="bg1"/>
                </a:solidFill>
              </a:defRPr>
            </a:lvl1pPr>
          </a:lstStyle>
          <a:p>
            <a:fld id="{08940B42-56E0-4545-A03A-9726728D6C7C}" type="datetimeFigureOut">
              <a:rPr lang="en-US" smtClean="0"/>
              <a:pPr/>
              <a:t>6/20/2023</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B7FCEA4-BED6-4C84-B933-7A0843F622D4}" type="slidenum">
              <a:rPr lang="en-US" smtClean="0"/>
              <a:pPr/>
              <a:t>‹#›</a:t>
            </a:fld>
            <a:endParaRPr lang="en-US" dirty="0"/>
          </a:p>
        </p:txBody>
      </p:sp>
    </p:spTree>
    <p:extLst>
      <p:ext uri="{BB962C8B-B14F-4D97-AF65-F5344CB8AC3E}">
        <p14:creationId xmlns:p14="http://schemas.microsoft.com/office/powerpoint/2010/main" val="380383870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940B42-56E0-4545-A03A-9726728D6C7C}" type="datetimeFigureOut">
              <a:rPr lang="en-US" smtClean="0"/>
              <a:t>6/20/2023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B7FCEA4-BED6-4C84-B933-7A0843F622D4}" type="slidenum">
              <a:rPr lang="en-US" smtClean="0"/>
              <a:t>‹#›</a:t>
            </a:fld>
            <a:endParaRPr lang="en-US" dirty="0"/>
          </a:p>
        </p:txBody>
      </p:sp>
    </p:spTree>
    <p:extLst>
      <p:ext uri="{BB962C8B-B14F-4D97-AF65-F5344CB8AC3E}">
        <p14:creationId xmlns:p14="http://schemas.microsoft.com/office/powerpoint/2010/main" val="71341063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940B42-56E0-4545-A03A-9726728D6C7C}" type="datetimeFigureOut">
              <a:rPr lang="en-US" smtClean="0"/>
              <a:t>6/20/2023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B7FCEA4-BED6-4C84-B933-7A0843F622D4}" type="slidenum">
              <a:rPr lang="en-US" smtClean="0"/>
              <a:t>‹#›</a:t>
            </a:fld>
            <a:endParaRPr lang="en-US" dirty="0"/>
          </a:p>
        </p:txBody>
      </p:sp>
    </p:spTree>
    <p:extLst>
      <p:ext uri="{BB962C8B-B14F-4D97-AF65-F5344CB8AC3E}">
        <p14:creationId xmlns:p14="http://schemas.microsoft.com/office/powerpoint/2010/main" val="148381619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940B42-56E0-4545-A03A-9726728D6C7C}" type="datetimeFigureOut">
              <a:rPr lang="en-US" smtClean="0"/>
              <a:t>6/20/2023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B7FCEA4-BED6-4C84-B933-7A0843F622D4}" type="slidenum">
              <a:rPr lang="en-US" smtClean="0"/>
              <a:t>‹#›</a:t>
            </a:fld>
            <a:endParaRPr lang="en-US" dirty="0"/>
          </a:p>
        </p:txBody>
      </p:sp>
    </p:spTree>
    <p:extLst>
      <p:ext uri="{BB962C8B-B14F-4D97-AF65-F5344CB8AC3E}">
        <p14:creationId xmlns:p14="http://schemas.microsoft.com/office/powerpoint/2010/main" val="17010841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940B42-56E0-4545-A03A-9726728D6C7C}" type="datetimeFigureOut">
              <a:rPr lang="en-US" smtClean="0"/>
              <a:t>6/20/2023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B7FCEA4-BED6-4C84-B933-7A0843F622D4}" type="slidenum">
              <a:rPr lang="en-US" smtClean="0"/>
              <a:t>‹#›</a:t>
            </a:fld>
            <a:endParaRPr lang="en-US" dirty="0"/>
          </a:p>
        </p:txBody>
      </p:sp>
    </p:spTree>
    <p:extLst>
      <p:ext uri="{BB962C8B-B14F-4D97-AF65-F5344CB8AC3E}">
        <p14:creationId xmlns:p14="http://schemas.microsoft.com/office/powerpoint/2010/main" val="39019818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940B42-56E0-4545-A03A-9726728D6C7C}" type="datetimeFigureOut">
              <a:rPr lang="en-US" smtClean="0"/>
              <a:t>6/20/2023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B7FCEA4-BED6-4C84-B933-7A0843F622D4}" type="slidenum">
              <a:rPr lang="en-US" smtClean="0"/>
              <a:t>‹#›</a:t>
            </a:fld>
            <a:endParaRPr lang="en-US" dirty="0"/>
          </a:p>
        </p:txBody>
      </p:sp>
    </p:spTree>
    <p:extLst>
      <p:ext uri="{BB962C8B-B14F-4D97-AF65-F5344CB8AC3E}">
        <p14:creationId xmlns:p14="http://schemas.microsoft.com/office/powerpoint/2010/main" val="280999891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940B42-56E0-4545-A03A-9726728D6C7C}" type="datetimeFigureOut">
              <a:rPr lang="en-US" smtClean="0"/>
              <a:t>6/20/2023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B7FCEA4-BED6-4C84-B933-7A0843F622D4}" type="slidenum">
              <a:rPr lang="en-US" smtClean="0"/>
              <a:t>‹#›</a:t>
            </a:fld>
            <a:endParaRPr lang="en-US" dirty="0"/>
          </a:p>
        </p:txBody>
      </p:sp>
    </p:spTree>
    <p:extLst>
      <p:ext uri="{BB962C8B-B14F-4D97-AF65-F5344CB8AC3E}">
        <p14:creationId xmlns:p14="http://schemas.microsoft.com/office/powerpoint/2010/main" val="204752045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8940B42-56E0-4545-A03A-9726728D6C7C}" type="datetimeFigureOut">
              <a:rPr lang="en-US" smtClean="0"/>
              <a:t>6/20/2023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B7FCEA4-BED6-4C84-B933-7A0843F622D4}" type="slidenum">
              <a:rPr lang="en-US" smtClean="0"/>
              <a:t>‹#›</a:t>
            </a:fld>
            <a:endParaRPr lang="en-US" dirty="0"/>
          </a:p>
        </p:txBody>
      </p:sp>
    </p:spTree>
    <p:extLst>
      <p:ext uri="{BB962C8B-B14F-4D97-AF65-F5344CB8AC3E}">
        <p14:creationId xmlns:p14="http://schemas.microsoft.com/office/powerpoint/2010/main" val="149943823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8940B42-56E0-4545-A03A-9726728D6C7C}" type="datetimeFigureOut">
              <a:rPr lang="en-US" smtClean="0"/>
              <a:t>6/20/2023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B7FCEA4-BED6-4C84-B933-7A0843F622D4}" type="slidenum">
              <a:rPr lang="en-US" smtClean="0"/>
              <a:t>‹#›</a:t>
            </a:fld>
            <a:endParaRPr lang="en-US" dirty="0"/>
          </a:p>
        </p:txBody>
      </p:sp>
    </p:spTree>
    <p:extLst>
      <p:ext uri="{BB962C8B-B14F-4D97-AF65-F5344CB8AC3E}">
        <p14:creationId xmlns:p14="http://schemas.microsoft.com/office/powerpoint/2010/main" val="361327250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940B42-56E0-4545-A03A-9726728D6C7C}" type="datetimeFigureOut">
              <a:rPr lang="en-US" smtClean="0"/>
              <a:t>6/20/2023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B7FCEA4-BED6-4C84-B933-7A0843F622D4}" type="slidenum">
              <a:rPr lang="en-US" smtClean="0"/>
              <a:t>‹#›</a:t>
            </a:fld>
            <a:endParaRPr lang="en-US" dirty="0"/>
          </a:p>
        </p:txBody>
      </p:sp>
    </p:spTree>
    <p:extLst>
      <p:ext uri="{BB962C8B-B14F-4D97-AF65-F5344CB8AC3E}">
        <p14:creationId xmlns:p14="http://schemas.microsoft.com/office/powerpoint/2010/main" val="204644471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940B42-56E0-4545-A03A-9726728D6C7C}" type="datetimeFigureOut">
              <a:rPr lang="en-US" smtClean="0"/>
              <a:t>6/20/2023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B7FCEA4-BED6-4C84-B933-7A0843F622D4}" type="slidenum">
              <a:rPr lang="en-US" smtClean="0"/>
              <a:t>‹#›</a:t>
            </a:fld>
            <a:endParaRPr lang="en-US" dirty="0"/>
          </a:p>
        </p:txBody>
      </p:sp>
    </p:spTree>
    <p:extLst>
      <p:ext uri="{BB962C8B-B14F-4D97-AF65-F5344CB8AC3E}">
        <p14:creationId xmlns:p14="http://schemas.microsoft.com/office/powerpoint/2010/main" val="22585925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x">
  <p:cSld name="Title, Bullets &amp; Photo">
    <p:spTree>
      <p:nvGrpSpPr>
        <p:cNvPr id="1" name=""/>
        <p:cNvGrpSpPr/>
        <p:nvPr/>
      </p:nvGrpSpPr>
      <p:grpSpPr>
        <a:xfrm>
          <a:off x="0" y="0"/>
          <a:ext cx="0" cy="0"/>
          <a:chOff x="0" y="0"/>
          <a:chExt cx="0" cy="0"/>
        </a:xfrm>
      </p:grpSpPr>
      <p:sp>
        <p:nvSpPr>
          <p:cNvPr id="65" name="Shape 65"/>
          <p:cNvSpPr>
            <a:spLocks noGrp="1"/>
          </p:cNvSpPr>
          <p:nvPr>
            <p:ph type="pic" sz="quarter" idx="13"/>
          </p:nvPr>
        </p:nvSpPr>
        <p:spPr>
          <a:xfrm>
            <a:off x="6247805" y="1830586"/>
            <a:ext cx="3750470" cy="4420197"/>
          </a:xfrm>
          <a:prstGeom prst="rect">
            <a:avLst/>
          </a:prstGeom>
        </p:spPr>
        <p:txBody>
          <a:bodyPr lIns="91439" tIns="45719" rIns="91439" bIns="45719" anchor="t">
            <a:noAutofit/>
          </a:bodyPr>
          <a:lstStyle/>
          <a:p>
            <a:endParaRPr/>
          </a:p>
        </p:txBody>
      </p:sp>
      <p:sp>
        <p:nvSpPr>
          <p:cNvPr id="66" name="Shape 66"/>
          <p:cNvSpPr>
            <a:spLocks noGrp="1"/>
          </p:cNvSpPr>
          <p:nvPr>
            <p:ph type="title"/>
          </p:nvPr>
        </p:nvSpPr>
        <p:spPr>
          <a:prstGeom prst="rect">
            <a:avLst/>
          </a:prstGeom>
        </p:spPr>
        <p:txBody>
          <a:bodyPr/>
          <a:lstStyle/>
          <a:p>
            <a:r>
              <a:t>Title Text</a:t>
            </a:r>
          </a:p>
        </p:txBody>
      </p:sp>
      <p:sp>
        <p:nvSpPr>
          <p:cNvPr id="67" name="Shape 67"/>
          <p:cNvSpPr>
            <a:spLocks noGrp="1"/>
          </p:cNvSpPr>
          <p:nvPr>
            <p:ph type="body" sz="quarter" idx="1"/>
          </p:nvPr>
        </p:nvSpPr>
        <p:spPr>
          <a:xfrm>
            <a:off x="2193727" y="1830586"/>
            <a:ext cx="3750470" cy="4420197"/>
          </a:xfrm>
          <a:prstGeom prst="rect">
            <a:avLst/>
          </a:prstGeom>
        </p:spPr>
        <p:txBody>
          <a:bodyPr/>
          <a:lstStyle>
            <a:lvl1pPr marL="232682" indent="-232682">
              <a:spcBef>
                <a:spcPts val="2250"/>
              </a:spcBef>
              <a:defRPr sz="1900"/>
            </a:lvl1pPr>
            <a:lvl2pPr marL="404132" indent="-232682">
              <a:spcBef>
                <a:spcPts val="2250"/>
              </a:spcBef>
              <a:defRPr sz="1900"/>
            </a:lvl2pPr>
            <a:lvl3pPr marL="575582" indent="-232682">
              <a:spcBef>
                <a:spcPts val="2250"/>
              </a:spcBef>
              <a:defRPr sz="1900"/>
            </a:lvl3pPr>
            <a:lvl4pPr marL="747032" indent="-232682">
              <a:spcBef>
                <a:spcPts val="2250"/>
              </a:spcBef>
              <a:defRPr sz="1900"/>
            </a:lvl4pPr>
            <a:lvl5pPr marL="918482" indent="-232682">
              <a:spcBef>
                <a:spcPts val="2250"/>
              </a:spcBef>
              <a:defRPr sz="1900"/>
            </a:lvl5pPr>
          </a:lstStyle>
          <a:p>
            <a:r>
              <a:t>Body Level One</a:t>
            </a:r>
          </a:p>
          <a:p>
            <a:pPr lvl="1"/>
            <a:r>
              <a:t>Body Level Two</a:t>
            </a:r>
          </a:p>
          <a:p>
            <a:pPr lvl="2"/>
            <a:r>
              <a:t>Body Level Three</a:t>
            </a:r>
          </a:p>
          <a:p>
            <a:pPr lvl="3"/>
            <a:r>
              <a:t>Body Level Four</a:t>
            </a:r>
          </a:p>
          <a:p>
            <a:pPr lvl="4"/>
            <a:r>
              <a:t>Body Level Five</a:t>
            </a:r>
          </a:p>
        </p:txBody>
      </p:sp>
      <p:sp>
        <p:nvSpPr>
          <p:cNvPr id="68" name="Shape 68"/>
          <p:cNvSpPr>
            <a:spLocks noGrp="1"/>
          </p:cNvSpPr>
          <p:nvPr>
            <p:ph type="sldNum" sz="quarter" idx="2"/>
          </p:nvPr>
        </p:nvSpPr>
        <p:spPr>
          <a:prstGeom prst="rect">
            <a:avLst/>
          </a:prstGeom>
        </p:spPr>
        <p:txBody>
          <a:bodyPr/>
          <a:lstStyle/>
          <a:p>
            <a:fld id="{86CB4B4D-7CA3-9044-876B-883B54F8677D}" type="slidenum">
              <a:t>‹#›</a:t>
            </a:fld>
            <a:endParaRPr/>
          </a:p>
        </p:txBody>
      </p:sp>
      <p:pic>
        <p:nvPicPr>
          <p:cNvPr id="7" name="Picture 6">
            <a:extLst>
              <a:ext uri="{FF2B5EF4-FFF2-40B4-BE49-F238E27FC236}">
                <a16:creationId xmlns:a16="http://schemas.microsoft.com/office/drawing/2014/main" id="{B217CA32-6465-4C98-9BEA-F1F1C648235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8167" y="6303986"/>
            <a:ext cx="2193727" cy="402581"/>
          </a:xfrm>
          <a:prstGeom prst="rect">
            <a:avLst/>
          </a:prstGeom>
        </p:spPr>
      </p:pic>
    </p:spTree>
    <p:extLst>
      <p:ext uri="{BB962C8B-B14F-4D97-AF65-F5344CB8AC3E}">
        <p14:creationId xmlns:p14="http://schemas.microsoft.com/office/powerpoint/2010/main" val="1490669402"/>
      </p:ext>
    </p:extLst>
  </p:cSld>
  <p:clrMapOvr>
    <a:masterClrMapping/>
  </p:clrMapOvr>
  <p:transition spd="med"/>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8940B42-56E0-4545-A03A-9726728D6C7C}" type="datetimeFigureOut">
              <a:rPr lang="en-US" smtClean="0"/>
              <a:t>6/20/2023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B7FCEA4-BED6-4C84-B933-7A0843F622D4}" type="slidenum">
              <a:rPr lang="en-US" smtClean="0"/>
              <a:t>‹#›</a:t>
            </a:fld>
            <a:endParaRPr lang="en-US" dirty="0"/>
          </a:p>
        </p:txBody>
      </p:sp>
    </p:spTree>
    <p:extLst>
      <p:ext uri="{BB962C8B-B14F-4D97-AF65-F5344CB8AC3E}">
        <p14:creationId xmlns:p14="http://schemas.microsoft.com/office/powerpoint/2010/main" val="270104900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chemeClr val="bg1"/>
                </a:solidFill>
              </a:defRPr>
            </a:lvl1pPr>
          </a:lstStyle>
          <a:p>
            <a:fld id="{08940B42-56E0-4545-A03A-9726728D6C7C}" type="datetimeFigureOut">
              <a:rPr lang="en-US" smtClean="0"/>
              <a:pPr/>
              <a:t>6/20/2023</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B7FCEA4-BED6-4C84-B933-7A0843F622D4}" type="slidenum">
              <a:rPr lang="en-US" smtClean="0"/>
              <a:pPr/>
              <a:t>‹#›</a:t>
            </a:fld>
            <a:endParaRPr lang="en-US" dirty="0"/>
          </a:p>
        </p:txBody>
      </p:sp>
    </p:spTree>
    <p:extLst>
      <p:ext uri="{BB962C8B-B14F-4D97-AF65-F5344CB8AC3E}">
        <p14:creationId xmlns:p14="http://schemas.microsoft.com/office/powerpoint/2010/main" val="236838787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4"/>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9"/>
            <a:ext cx="10515600" cy="1500187"/>
          </a:xfrm>
        </p:spPr>
        <p:txBody>
          <a:bodyPr/>
          <a:lstStyle>
            <a:lvl1pPr marL="0" indent="0">
              <a:buNone/>
              <a:defRPr sz="2400">
                <a:solidFill>
                  <a:schemeClr val="tx1">
                    <a:tint val="75000"/>
                  </a:schemeClr>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940B42-56E0-4545-A03A-9726728D6C7C}" type="datetimeFigureOut">
              <a:rPr lang="en-US" smtClean="0"/>
              <a:t>6/20/2023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B7FCEA4-BED6-4C84-B933-7A0843F622D4}" type="slidenum">
              <a:rPr lang="en-US" smtClean="0"/>
              <a:t>‹#›</a:t>
            </a:fld>
            <a:endParaRPr lang="en-US" dirty="0"/>
          </a:p>
        </p:txBody>
      </p:sp>
    </p:spTree>
    <p:extLst>
      <p:ext uri="{BB962C8B-B14F-4D97-AF65-F5344CB8AC3E}">
        <p14:creationId xmlns:p14="http://schemas.microsoft.com/office/powerpoint/2010/main" val="144537939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940B42-56E0-4545-A03A-9726728D6C7C}" type="datetimeFigureOut">
              <a:rPr lang="en-US" smtClean="0"/>
              <a:t>6/20/2023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B7FCEA4-BED6-4C84-B933-7A0843F622D4}" type="slidenum">
              <a:rPr lang="en-US" smtClean="0"/>
              <a:t>‹#›</a:t>
            </a:fld>
            <a:endParaRPr lang="en-US" dirty="0"/>
          </a:p>
        </p:txBody>
      </p:sp>
    </p:spTree>
    <p:extLst>
      <p:ext uri="{BB962C8B-B14F-4D97-AF65-F5344CB8AC3E}">
        <p14:creationId xmlns:p14="http://schemas.microsoft.com/office/powerpoint/2010/main" val="12340463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12201452"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Title 8"/>
          <p:cNvSpPr>
            <a:spLocks noGrp="1"/>
          </p:cNvSpPr>
          <p:nvPr>
            <p:ph type="ctrTitle"/>
          </p:nvPr>
        </p:nvSpPr>
        <p:spPr>
          <a:xfrm>
            <a:off x="914400" y="1752602"/>
            <a:ext cx="103632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grpSp>
        <p:nvGrpSpPr>
          <p:cNvPr id="2" name="Group 1"/>
          <p:cNvGrpSpPr/>
          <p:nvPr/>
        </p:nvGrpSpPr>
        <p:grpSpPr>
          <a:xfrm>
            <a:off x="-5019" y="4953000"/>
            <a:ext cx="12197020"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sz="1800"/>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49C2789A-E7D5-42C2-985E-AAECF96233F3}" type="datetimeFigureOut">
              <a:rPr lang="en-US" smtClean="0"/>
              <a:t>6/20/2023</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5100D9F4-1DF7-47C7-8324-2BF3589E9A78}" type="slidenum">
              <a:rPr lang="en-US" smtClean="0"/>
              <a:t>‹#›</a:t>
            </a:fld>
            <a:endParaRPr lang="en-US"/>
          </a:p>
        </p:txBody>
      </p:sp>
    </p:spTree>
    <p:extLst>
      <p:ext uri="{BB962C8B-B14F-4D97-AF65-F5344CB8AC3E}">
        <p14:creationId xmlns:p14="http://schemas.microsoft.com/office/powerpoint/2010/main" val="64404257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940B42-56E0-4545-A03A-9726728D6C7C}" type="datetimeFigureOut">
              <a:rPr lang="en-US" smtClean="0"/>
              <a:t>6/20/2023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B7FCEA4-BED6-4C84-B933-7A0843F622D4}" type="slidenum">
              <a:rPr lang="en-US" smtClean="0"/>
              <a:t>‹#›</a:t>
            </a:fld>
            <a:endParaRPr lang="en-US" dirty="0"/>
          </a:p>
        </p:txBody>
      </p:sp>
    </p:spTree>
    <p:extLst>
      <p:ext uri="{BB962C8B-B14F-4D97-AF65-F5344CB8AC3E}">
        <p14:creationId xmlns:p14="http://schemas.microsoft.com/office/powerpoint/2010/main" val="192335196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940B42-56E0-4545-A03A-9726728D6C7C}" type="datetimeFigureOut">
              <a:rPr lang="en-US" smtClean="0"/>
              <a:t>6/20/2023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B7FCEA4-BED6-4C84-B933-7A0843F622D4}" type="slidenum">
              <a:rPr lang="en-US" smtClean="0"/>
              <a:t>‹#›</a:t>
            </a:fld>
            <a:endParaRPr lang="en-US" dirty="0"/>
          </a:p>
        </p:txBody>
      </p:sp>
    </p:spTree>
    <p:extLst>
      <p:ext uri="{BB962C8B-B14F-4D97-AF65-F5344CB8AC3E}">
        <p14:creationId xmlns:p14="http://schemas.microsoft.com/office/powerpoint/2010/main" val="52784181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940B42-56E0-4545-A03A-9726728D6C7C}" type="datetimeFigureOut">
              <a:rPr lang="en-US" smtClean="0"/>
              <a:t>6/20/2023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B7FCEA4-BED6-4C84-B933-7A0843F622D4}" type="slidenum">
              <a:rPr lang="en-US" smtClean="0"/>
              <a:t>‹#›</a:t>
            </a:fld>
            <a:endParaRPr lang="en-US" dirty="0"/>
          </a:p>
        </p:txBody>
      </p:sp>
    </p:spTree>
    <p:extLst>
      <p:ext uri="{BB962C8B-B14F-4D97-AF65-F5344CB8AC3E}">
        <p14:creationId xmlns:p14="http://schemas.microsoft.com/office/powerpoint/2010/main" val="426797725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940B42-56E0-4545-A03A-9726728D6C7C}" type="datetimeFigureOut">
              <a:rPr lang="en-US" smtClean="0"/>
              <a:t>6/20/2023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B7FCEA4-BED6-4C84-B933-7A0843F622D4}" type="slidenum">
              <a:rPr lang="en-US" smtClean="0"/>
              <a:t>‹#›</a:t>
            </a:fld>
            <a:endParaRPr lang="en-US" dirty="0"/>
          </a:p>
        </p:txBody>
      </p:sp>
    </p:spTree>
    <p:extLst>
      <p:ext uri="{BB962C8B-B14F-4D97-AF65-F5344CB8AC3E}">
        <p14:creationId xmlns:p14="http://schemas.microsoft.com/office/powerpoint/2010/main" val="19515283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3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8940B42-56E0-4545-A03A-9726728D6C7C}" type="datetimeFigureOut">
              <a:rPr lang="en-US" smtClean="0"/>
              <a:t>6/20/2023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B7FCEA4-BED6-4C84-B933-7A0843F622D4}" type="slidenum">
              <a:rPr lang="en-US" smtClean="0"/>
              <a:t>‹#›</a:t>
            </a:fld>
            <a:endParaRPr lang="en-US" dirty="0"/>
          </a:p>
        </p:txBody>
      </p:sp>
    </p:spTree>
    <p:extLst>
      <p:ext uri="{BB962C8B-B14F-4D97-AF65-F5344CB8AC3E}">
        <p14:creationId xmlns:p14="http://schemas.microsoft.com/office/powerpoint/2010/main" val="180743907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31"/>
            <a:ext cx="6172200" cy="4873625"/>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8940B42-56E0-4545-A03A-9726728D6C7C}" type="datetimeFigureOut">
              <a:rPr lang="en-US" smtClean="0"/>
              <a:t>6/20/2023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B7FCEA4-BED6-4C84-B933-7A0843F622D4}" type="slidenum">
              <a:rPr lang="en-US" smtClean="0"/>
              <a:t>‹#›</a:t>
            </a:fld>
            <a:endParaRPr lang="en-US" dirty="0"/>
          </a:p>
        </p:txBody>
      </p:sp>
    </p:spTree>
    <p:extLst>
      <p:ext uri="{BB962C8B-B14F-4D97-AF65-F5344CB8AC3E}">
        <p14:creationId xmlns:p14="http://schemas.microsoft.com/office/powerpoint/2010/main" val="289649261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940B42-56E0-4545-A03A-9726728D6C7C}" type="datetimeFigureOut">
              <a:rPr lang="en-US" smtClean="0"/>
              <a:t>6/20/2023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B7FCEA4-BED6-4C84-B933-7A0843F622D4}" type="slidenum">
              <a:rPr lang="en-US" smtClean="0"/>
              <a:t>‹#›</a:t>
            </a:fld>
            <a:endParaRPr lang="en-US" dirty="0"/>
          </a:p>
        </p:txBody>
      </p:sp>
    </p:spTree>
    <p:extLst>
      <p:ext uri="{BB962C8B-B14F-4D97-AF65-F5344CB8AC3E}">
        <p14:creationId xmlns:p14="http://schemas.microsoft.com/office/powerpoint/2010/main" val="423184246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940B42-56E0-4545-A03A-9726728D6C7C}" type="datetimeFigureOut">
              <a:rPr lang="en-US" smtClean="0"/>
              <a:t>6/20/2023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B7FCEA4-BED6-4C84-B933-7A0843F622D4}" type="slidenum">
              <a:rPr lang="en-US" smtClean="0"/>
              <a:t>‹#›</a:t>
            </a:fld>
            <a:endParaRPr lang="en-US" dirty="0"/>
          </a:p>
        </p:txBody>
      </p:sp>
    </p:spTree>
    <p:extLst>
      <p:ext uri="{BB962C8B-B14F-4D97-AF65-F5344CB8AC3E}">
        <p14:creationId xmlns:p14="http://schemas.microsoft.com/office/powerpoint/2010/main" val="62454020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26B8E-D5A8-400D-AC2D-E314B54910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7BBC934-6A5A-4F54-BBFF-F27C6D272D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7B2922-37FA-4ADE-A951-DF0CA6143B8B}"/>
              </a:ext>
            </a:extLst>
          </p:cNvPr>
          <p:cNvSpPr>
            <a:spLocks noGrp="1"/>
          </p:cNvSpPr>
          <p:nvPr>
            <p:ph type="dt" sz="half" idx="10"/>
          </p:nvPr>
        </p:nvSpPr>
        <p:spPr/>
        <p:txBody>
          <a:bodyPr/>
          <a:lstStyle/>
          <a:p>
            <a:fld id="{111737D4-5EBD-435B-876D-8A0B4A5EE882}" type="datetimeFigureOut">
              <a:rPr lang="en-US" smtClean="0"/>
              <a:t>6/20/2023</a:t>
            </a:fld>
            <a:endParaRPr lang="en-US"/>
          </a:p>
        </p:txBody>
      </p:sp>
      <p:sp>
        <p:nvSpPr>
          <p:cNvPr id="5" name="Footer Placeholder 4">
            <a:extLst>
              <a:ext uri="{FF2B5EF4-FFF2-40B4-BE49-F238E27FC236}">
                <a16:creationId xmlns:a16="http://schemas.microsoft.com/office/drawing/2014/main" id="{40BEE3AA-E647-4737-9377-D91FD6C448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5B17F4-C37D-4244-A140-C9C6B518618E}"/>
              </a:ext>
            </a:extLst>
          </p:cNvPr>
          <p:cNvSpPr>
            <a:spLocks noGrp="1"/>
          </p:cNvSpPr>
          <p:nvPr>
            <p:ph type="sldNum" sz="quarter" idx="12"/>
          </p:nvPr>
        </p:nvSpPr>
        <p:spPr/>
        <p:txBody>
          <a:bodyPr/>
          <a:lstStyle/>
          <a:p>
            <a:fld id="{02D29ED9-ACB5-45BB-B5D8-EFB29D7CC65A}" type="slidenum">
              <a:rPr lang="en-US" smtClean="0"/>
              <a:t>‹#›</a:t>
            </a:fld>
            <a:endParaRPr lang="en-US"/>
          </a:p>
        </p:txBody>
      </p:sp>
    </p:spTree>
    <p:extLst>
      <p:ext uri="{BB962C8B-B14F-4D97-AF65-F5344CB8AC3E}">
        <p14:creationId xmlns:p14="http://schemas.microsoft.com/office/powerpoint/2010/main" val="360762728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8DF85-28C9-465D-9C00-E2FD04DE57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A6155E-6F97-4C57-9932-FAD9822F8D0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BA83F2-CE39-4ED2-B019-A8AF296C88F8}"/>
              </a:ext>
            </a:extLst>
          </p:cNvPr>
          <p:cNvSpPr>
            <a:spLocks noGrp="1"/>
          </p:cNvSpPr>
          <p:nvPr>
            <p:ph type="dt" sz="half" idx="10"/>
          </p:nvPr>
        </p:nvSpPr>
        <p:spPr/>
        <p:txBody>
          <a:bodyPr/>
          <a:lstStyle/>
          <a:p>
            <a:fld id="{111737D4-5EBD-435B-876D-8A0B4A5EE882}" type="datetimeFigureOut">
              <a:rPr lang="en-US" smtClean="0"/>
              <a:t>6/20/2023</a:t>
            </a:fld>
            <a:endParaRPr lang="en-US"/>
          </a:p>
        </p:txBody>
      </p:sp>
      <p:sp>
        <p:nvSpPr>
          <p:cNvPr id="5" name="Footer Placeholder 4">
            <a:extLst>
              <a:ext uri="{FF2B5EF4-FFF2-40B4-BE49-F238E27FC236}">
                <a16:creationId xmlns:a16="http://schemas.microsoft.com/office/drawing/2014/main" id="{41D51105-842C-452A-A6F1-7A3CCACAAC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57AFF8-7E2F-4F03-92A2-A59C90EC9F79}"/>
              </a:ext>
            </a:extLst>
          </p:cNvPr>
          <p:cNvSpPr>
            <a:spLocks noGrp="1"/>
          </p:cNvSpPr>
          <p:nvPr>
            <p:ph type="sldNum" sz="quarter" idx="12"/>
          </p:nvPr>
        </p:nvSpPr>
        <p:spPr/>
        <p:txBody>
          <a:bodyPr/>
          <a:lstStyle/>
          <a:p>
            <a:fld id="{02D29ED9-ACB5-45BB-B5D8-EFB29D7CC65A}" type="slidenum">
              <a:rPr lang="en-US" smtClean="0"/>
              <a:t>‹#›</a:t>
            </a:fld>
            <a:endParaRPr lang="en-US"/>
          </a:p>
        </p:txBody>
      </p:sp>
    </p:spTree>
    <p:extLst>
      <p:ext uri="{BB962C8B-B14F-4D97-AF65-F5344CB8AC3E}">
        <p14:creationId xmlns:p14="http://schemas.microsoft.com/office/powerpoint/2010/main" val="12680815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Title 6"/>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285142965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E1954-40B0-491A-80E0-B749FA69014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47CAC32-6B57-49E5-87F4-F276A1F1FD6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E52B8D8-20E0-44CC-8F0B-B9AF8422F931}"/>
              </a:ext>
            </a:extLst>
          </p:cNvPr>
          <p:cNvSpPr>
            <a:spLocks noGrp="1"/>
          </p:cNvSpPr>
          <p:nvPr>
            <p:ph type="dt" sz="half" idx="10"/>
          </p:nvPr>
        </p:nvSpPr>
        <p:spPr/>
        <p:txBody>
          <a:bodyPr/>
          <a:lstStyle/>
          <a:p>
            <a:fld id="{111737D4-5EBD-435B-876D-8A0B4A5EE882}" type="datetimeFigureOut">
              <a:rPr lang="en-US" smtClean="0"/>
              <a:t>6/20/2023</a:t>
            </a:fld>
            <a:endParaRPr lang="en-US"/>
          </a:p>
        </p:txBody>
      </p:sp>
      <p:sp>
        <p:nvSpPr>
          <p:cNvPr id="5" name="Footer Placeholder 4">
            <a:extLst>
              <a:ext uri="{FF2B5EF4-FFF2-40B4-BE49-F238E27FC236}">
                <a16:creationId xmlns:a16="http://schemas.microsoft.com/office/drawing/2014/main" id="{9306C475-BCE3-46EA-B186-47055F1955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E46916-7662-4818-BF06-4E08D380E0E0}"/>
              </a:ext>
            </a:extLst>
          </p:cNvPr>
          <p:cNvSpPr>
            <a:spLocks noGrp="1"/>
          </p:cNvSpPr>
          <p:nvPr>
            <p:ph type="sldNum" sz="quarter" idx="12"/>
          </p:nvPr>
        </p:nvSpPr>
        <p:spPr/>
        <p:txBody>
          <a:bodyPr/>
          <a:lstStyle/>
          <a:p>
            <a:fld id="{02D29ED9-ACB5-45BB-B5D8-EFB29D7CC65A}" type="slidenum">
              <a:rPr lang="en-US" smtClean="0"/>
              <a:t>‹#›</a:t>
            </a:fld>
            <a:endParaRPr lang="en-US"/>
          </a:p>
        </p:txBody>
      </p:sp>
    </p:spTree>
    <p:extLst>
      <p:ext uri="{BB962C8B-B14F-4D97-AF65-F5344CB8AC3E}">
        <p14:creationId xmlns:p14="http://schemas.microsoft.com/office/powerpoint/2010/main" val="93096528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CDCF8-7046-4146-99D9-E360E91D3D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8E05AF-1F30-4614-BEAD-B8A947C7D9F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4557F7F-78E7-4C51-828D-82E60ABA3B9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0D13BAE-33E0-40EC-A401-AE71128879F9}"/>
              </a:ext>
            </a:extLst>
          </p:cNvPr>
          <p:cNvSpPr>
            <a:spLocks noGrp="1"/>
          </p:cNvSpPr>
          <p:nvPr>
            <p:ph type="dt" sz="half" idx="10"/>
          </p:nvPr>
        </p:nvSpPr>
        <p:spPr/>
        <p:txBody>
          <a:bodyPr/>
          <a:lstStyle/>
          <a:p>
            <a:fld id="{111737D4-5EBD-435B-876D-8A0B4A5EE882}" type="datetimeFigureOut">
              <a:rPr lang="en-US" smtClean="0"/>
              <a:t>6/20/2023</a:t>
            </a:fld>
            <a:endParaRPr lang="en-US"/>
          </a:p>
        </p:txBody>
      </p:sp>
      <p:sp>
        <p:nvSpPr>
          <p:cNvPr id="6" name="Footer Placeholder 5">
            <a:extLst>
              <a:ext uri="{FF2B5EF4-FFF2-40B4-BE49-F238E27FC236}">
                <a16:creationId xmlns:a16="http://schemas.microsoft.com/office/drawing/2014/main" id="{C44B219F-CBF8-4AE0-874C-FD453CE4CD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48A738-C4D5-4053-9116-952DD149702D}"/>
              </a:ext>
            </a:extLst>
          </p:cNvPr>
          <p:cNvSpPr>
            <a:spLocks noGrp="1"/>
          </p:cNvSpPr>
          <p:nvPr>
            <p:ph type="sldNum" sz="quarter" idx="12"/>
          </p:nvPr>
        </p:nvSpPr>
        <p:spPr/>
        <p:txBody>
          <a:bodyPr/>
          <a:lstStyle/>
          <a:p>
            <a:fld id="{02D29ED9-ACB5-45BB-B5D8-EFB29D7CC65A}" type="slidenum">
              <a:rPr lang="en-US" smtClean="0"/>
              <a:t>‹#›</a:t>
            </a:fld>
            <a:endParaRPr lang="en-US"/>
          </a:p>
        </p:txBody>
      </p:sp>
    </p:spTree>
    <p:extLst>
      <p:ext uri="{BB962C8B-B14F-4D97-AF65-F5344CB8AC3E}">
        <p14:creationId xmlns:p14="http://schemas.microsoft.com/office/powerpoint/2010/main" val="92291151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90745-8E88-43A6-B662-33A56315200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127FD5E-8029-4AF0-AFCC-C8999EFAA5B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B9A83D7-F11C-4843-9D9F-38AF802BB5A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DA0CCED-0FE9-4240-8BCE-269BD11852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48DB837-58FC-4959-B077-76DBE2F8328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48E0804-F02A-46DB-BFA7-D810EC1E45F9}"/>
              </a:ext>
            </a:extLst>
          </p:cNvPr>
          <p:cNvSpPr>
            <a:spLocks noGrp="1"/>
          </p:cNvSpPr>
          <p:nvPr>
            <p:ph type="dt" sz="half" idx="10"/>
          </p:nvPr>
        </p:nvSpPr>
        <p:spPr/>
        <p:txBody>
          <a:bodyPr/>
          <a:lstStyle/>
          <a:p>
            <a:fld id="{111737D4-5EBD-435B-876D-8A0B4A5EE882}" type="datetimeFigureOut">
              <a:rPr lang="en-US" smtClean="0"/>
              <a:t>6/20/2023</a:t>
            </a:fld>
            <a:endParaRPr lang="en-US"/>
          </a:p>
        </p:txBody>
      </p:sp>
      <p:sp>
        <p:nvSpPr>
          <p:cNvPr id="8" name="Footer Placeholder 7">
            <a:extLst>
              <a:ext uri="{FF2B5EF4-FFF2-40B4-BE49-F238E27FC236}">
                <a16:creationId xmlns:a16="http://schemas.microsoft.com/office/drawing/2014/main" id="{55832538-2733-449A-ADA6-AA07B58F83E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659BB5E-C78C-41CA-B8B0-215B070BD4E6}"/>
              </a:ext>
            </a:extLst>
          </p:cNvPr>
          <p:cNvSpPr>
            <a:spLocks noGrp="1"/>
          </p:cNvSpPr>
          <p:nvPr>
            <p:ph type="sldNum" sz="quarter" idx="12"/>
          </p:nvPr>
        </p:nvSpPr>
        <p:spPr/>
        <p:txBody>
          <a:bodyPr/>
          <a:lstStyle/>
          <a:p>
            <a:fld id="{02D29ED9-ACB5-45BB-B5D8-EFB29D7CC65A}" type="slidenum">
              <a:rPr lang="en-US" smtClean="0"/>
              <a:t>‹#›</a:t>
            </a:fld>
            <a:endParaRPr lang="en-US"/>
          </a:p>
        </p:txBody>
      </p:sp>
    </p:spTree>
    <p:extLst>
      <p:ext uri="{BB962C8B-B14F-4D97-AF65-F5344CB8AC3E}">
        <p14:creationId xmlns:p14="http://schemas.microsoft.com/office/powerpoint/2010/main" val="61495780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F9ACB-CA31-4F63-A653-83385299CB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5477798-F415-4AA5-BA90-CC3B2D0E194F}"/>
              </a:ext>
            </a:extLst>
          </p:cNvPr>
          <p:cNvSpPr>
            <a:spLocks noGrp="1"/>
          </p:cNvSpPr>
          <p:nvPr>
            <p:ph type="dt" sz="half" idx="10"/>
          </p:nvPr>
        </p:nvSpPr>
        <p:spPr/>
        <p:txBody>
          <a:bodyPr/>
          <a:lstStyle/>
          <a:p>
            <a:fld id="{111737D4-5EBD-435B-876D-8A0B4A5EE882}" type="datetimeFigureOut">
              <a:rPr lang="en-US" smtClean="0"/>
              <a:t>6/20/2023</a:t>
            </a:fld>
            <a:endParaRPr lang="en-US"/>
          </a:p>
        </p:txBody>
      </p:sp>
      <p:sp>
        <p:nvSpPr>
          <p:cNvPr id="4" name="Footer Placeholder 3">
            <a:extLst>
              <a:ext uri="{FF2B5EF4-FFF2-40B4-BE49-F238E27FC236}">
                <a16:creationId xmlns:a16="http://schemas.microsoft.com/office/drawing/2014/main" id="{3EBAB385-15B3-49E0-A331-B9346E0DDEF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D898704-97A6-40BC-94BA-3F8234377E6C}"/>
              </a:ext>
            </a:extLst>
          </p:cNvPr>
          <p:cNvSpPr>
            <a:spLocks noGrp="1"/>
          </p:cNvSpPr>
          <p:nvPr>
            <p:ph type="sldNum" sz="quarter" idx="12"/>
          </p:nvPr>
        </p:nvSpPr>
        <p:spPr/>
        <p:txBody>
          <a:bodyPr/>
          <a:lstStyle/>
          <a:p>
            <a:fld id="{02D29ED9-ACB5-45BB-B5D8-EFB29D7CC65A}" type="slidenum">
              <a:rPr lang="en-US" smtClean="0"/>
              <a:t>‹#›</a:t>
            </a:fld>
            <a:endParaRPr lang="en-US"/>
          </a:p>
        </p:txBody>
      </p:sp>
    </p:spTree>
    <p:extLst>
      <p:ext uri="{BB962C8B-B14F-4D97-AF65-F5344CB8AC3E}">
        <p14:creationId xmlns:p14="http://schemas.microsoft.com/office/powerpoint/2010/main" val="181175510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262BBF-96C0-4CD8-A032-C472883F44E1}"/>
              </a:ext>
            </a:extLst>
          </p:cNvPr>
          <p:cNvSpPr>
            <a:spLocks noGrp="1"/>
          </p:cNvSpPr>
          <p:nvPr>
            <p:ph type="dt" sz="half" idx="10"/>
          </p:nvPr>
        </p:nvSpPr>
        <p:spPr/>
        <p:txBody>
          <a:bodyPr/>
          <a:lstStyle/>
          <a:p>
            <a:fld id="{111737D4-5EBD-435B-876D-8A0B4A5EE882}" type="datetimeFigureOut">
              <a:rPr lang="en-US" smtClean="0"/>
              <a:t>6/20/2023</a:t>
            </a:fld>
            <a:endParaRPr lang="en-US"/>
          </a:p>
        </p:txBody>
      </p:sp>
      <p:sp>
        <p:nvSpPr>
          <p:cNvPr id="3" name="Footer Placeholder 2">
            <a:extLst>
              <a:ext uri="{FF2B5EF4-FFF2-40B4-BE49-F238E27FC236}">
                <a16:creationId xmlns:a16="http://schemas.microsoft.com/office/drawing/2014/main" id="{298591A2-98A5-465E-BB02-3E90F9CFD34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9F29133-EE74-4CC0-9C8A-5E145AF3DBB8}"/>
              </a:ext>
            </a:extLst>
          </p:cNvPr>
          <p:cNvSpPr>
            <a:spLocks noGrp="1"/>
          </p:cNvSpPr>
          <p:nvPr>
            <p:ph type="sldNum" sz="quarter" idx="12"/>
          </p:nvPr>
        </p:nvSpPr>
        <p:spPr/>
        <p:txBody>
          <a:bodyPr/>
          <a:lstStyle/>
          <a:p>
            <a:fld id="{02D29ED9-ACB5-45BB-B5D8-EFB29D7CC65A}" type="slidenum">
              <a:rPr lang="en-US" smtClean="0"/>
              <a:t>‹#›</a:t>
            </a:fld>
            <a:endParaRPr lang="en-US"/>
          </a:p>
        </p:txBody>
      </p:sp>
    </p:spTree>
    <p:extLst>
      <p:ext uri="{BB962C8B-B14F-4D97-AF65-F5344CB8AC3E}">
        <p14:creationId xmlns:p14="http://schemas.microsoft.com/office/powerpoint/2010/main" val="89347386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AF57D-062A-4D04-864A-E55FF00CC6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C96BD22-2F60-4107-9F6D-CF9890E1FB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1E0066-68FC-4D08-A24E-5C98F071E0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2606131-1AB2-480B-B6FE-9CC4364E04A3}"/>
              </a:ext>
            </a:extLst>
          </p:cNvPr>
          <p:cNvSpPr>
            <a:spLocks noGrp="1"/>
          </p:cNvSpPr>
          <p:nvPr>
            <p:ph type="dt" sz="half" idx="10"/>
          </p:nvPr>
        </p:nvSpPr>
        <p:spPr/>
        <p:txBody>
          <a:bodyPr/>
          <a:lstStyle/>
          <a:p>
            <a:fld id="{111737D4-5EBD-435B-876D-8A0B4A5EE882}" type="datetimeFigureOut">
              <a:rPr lang="en-US" smtClean="0"/>
              <a:t>6/20/2023</a:t>
            </a:fld>
            <a:endParaRPr lang="en-US"/>
          </a:p>
        </p:txBody>
      </p:sp>
      <p:sp>
        <p:nvSpPr>
          <p:cNvPr id="6" name="Footer Placeholder 5">
            <a:extLst>
              <a:ext uri="{FF2B5EF4-FFF2-40B4-BE49-F238E27FC236}">
                <a16:creationId xmlns:a16="http://schemas.microsoft.com/office/drawing/2014/main" id="{67D22348-1127-41CE-B038-A322F5EB24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32FD43-C85E-4DB2-A37C-EF7D3B444B93}"/>
              </a:ext>
            </a:extLst>
          </p:cNvPr>
          <p:cNvSpPr>
            <a:spLocks noGrp="1"/>
          </p:cNvSpPr>
          <p:nvPr>
            <p:ph type="sldNum" sz="quarter" idx="12"/>
          </p:nvPr>
        </p:nvSpPr>
        <p:spPr/>
        <p:txBody>
          <a:bodyPr/>
          <a:lstStyle/>
          <a:p>
            <a:fld id="{02D29ED9-ACB5-45BB-B5D8-EFB29D7CC65A}" type="slidenum">
              <a:rPr lang="en-US" smtClean="0"/>
              <a:t>‹#›</a:t>
            </a:fld>
            <a:endParaRPr lang="en-US"/>
          </a:p>
        </p:txBody>
      </p:sp>
    </p:spTree>
    <p:extLst>
      <p:ext uri="{BB962C8B-B14F-4D97-AF65-F5344CB8AC3E}">
        <p14:creationId xmlns:p14="http://schemas.microsoft.com/office/powerpoint/2010/main" val="428450969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D30C3-FB13-4004-937B-C8ED5693AF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BB17AC4-80B3-4480-BDF1-971FDF072F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026DFCE-C47A-4CF6-9437-BE4CDF9FAE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4FFA897-1B23-4A52-A5D4-94C084085752}"/>
              </a:ext>
            </a:extLst>
          </p:cNvPr>
          <p:cNvSpPr>
            <a:spLocks noGrp="1"/>
          </p:cNvSpPr>
          <p:nvPr>
            <p:ph type="dt" sz="half" idx="10"/>
          </p:nvPr>
        </p:nvSpPr>
        <p:spPr/>
        <p:txBody>
          <a:bodyPr/>
          <a:lstStyle/>
          <a:p>
            <a:fld id="{111737D4-5EBD-435B-876D-8A0B4A5EE882}" type="datetimeFigureOut">
              <a:rPr lang="en-US" smtClean="0"/>
              <a:t>6/20/2023</a:t>
            </a:fld>
            <a:endParaRPr lang="en-US"/>
          </a:p>
        </p:txBody>
      </p:sp>
      <p:sp>
        <p:nvSpPr>
          <p:cNvPr id="6" name="Footer Placeholder 5">
            <a:extLst>
              <a:ext uri="{FF2B5EF4-FFF2-40B4-BE49-F238E27FC236}">
                <a16:creationId xmlns:a16="http://schemas.microsoft.com/office/drawing/2014/main" id="{3F01CB70-FFF7-4921-A0E3-9A5181D9E1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77951E-B161-4771-ACF0-79A19D31D4B9}"/>
              </a:ext>
            </a:extLst>
          </p:cNvPr>
          <p:cNvSpPr>
            <a:spLocks noGrp="1"/>
          </p:cNvSpPr>
          <p:nvPr>
            <p:ph type="sldNum" sz="quarter" idx="12"/>
          </p:nvPr>
        </p:nvSpPr>
        <p:spPr/>
        <p:txBody>
          <a:bodyPr/>
          <a:lstStyle/>
          <a:p>
            <a:fld id="{02D29ED9-ACB5-45BB-B5D8-EFB29D7CC65A}" type="slidenum">
              <a:rPr lang="en-US" smtClean="0"/>
              <a:t>‹#›</a:t>
            </a:fld>
            <a:endParaRPr lang="en-US"/>
          </a:p>
        </p:txBody>
      </p:sp>
    </p:spTree>
    <p:extLst>
      <p:ext uri="{BB962C8B-B14F-4D97-AF65-F5344CB8AC3E}">
        <p14:creationId xmlns:p14="http://schemas.microsoft.com/office/powerpoint/2010/main" val="272521854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E0617-D83E-4ADC-9EA6-FBB79CE836B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2FE2495-D2DC-4D3C-89CE-13BFB512F91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50D557-0D44-4B2A-B32C-D0980D9F81CF}"/>
              </a:ext>
            </a:extLst>
          </p:cNvPr>
          <p:cNvSpPr>
            <a:spLocks noGrp="1"/>
          </p:cNvSpPr>
          <p:nvPr>
            <p:ph type="dt" sz="half" idx="10"/>
          </p:nvPr>
        </p:nvSpPr>
        <p:spPr/>
        <p:txBody>
          <a:bodyPr/>
          <a:lstStyle/>
          <a:p>
            <a:fld id="{111737D4-5EBD-435B-876D-8A0B4A5EE882}" type="datetimeFigureOut">
              <a:rPr lang="en-US" smtClean="0"/>
              <a:t>6/20/2023</a:t>
            </a:fld>
            <a:endParaRPr lang="en-US"/>
          </a:p>
        </p:txBody>
      </p:sp>
      <p:sp>
        <p:nvSpPr>
          <p:cNvPr id="5" name="Footer Placeholder 4">
            <a:extLst>
              <a:ext uri="{FF2B5EF4-FFF2-40B4-BE49-F238E27FC236}">
                <a16:creationId xmlns:a16="http://schemas.microsoft.com/office/drawing/2014/main" id="{9A16B622-09F0-4731-B40C-2296EA26CD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FC0889-666B-47FE-A79B-FFB934D31E14}"/>
              </a:ext>
            </a:extLst>
          </p:cNvPr>
          <p:cNvSpPr>
            <a:spLocks noGrp="1"/>
          </p:cNvSpPr>
          <p:nvPr>
            <p:ph type="sldNum" sz="quarter" idx="12"/>
          </p:nvPr>
        </p:nvSpPr>
        <p:spPr/>
        <p:txBody>
          <a:bodyPr/>
          <a:lstStyle/>
          <a:p>
            <a:fld id="{02D29ED9-ACB5-45BB-B5D8-EFB29D7CC65A}" type="slidenum">
              <a:rPr lang="en-US" smtClean="0"/>
              <a:t>‹#›</a:t>
            </a:fld>
            <a:endParaRPr lang="en-US"/>
          </a:p>
        </p:txBody>
      </p:sp>
    </p:spTree>
    <p:extLst>
      <p:ext uri="{BB962C8B-B14F-4D97-AF65-F5344CB8AC3E}">
        <p14:creationId xmlns:p14="http://schemas.microsoft.com/office/powerpoint/2010/main" val="211468323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9648C9D-A9AB-4405-9CCD-90976FC1200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1E2745F-B795-4953-BCB0-E0355125AEC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5206F0-07ED-4306-ACF3-BD76310FC47A}"/>
              </a:ext>
            </a:extLst>
          </p:cNvPr>
          <p:cNvSpPr>
            <a:spLocks noGrp="1"/>
          </p:cNvSpPr>
          <p:nvPr>
            <p:ph type="dt" sz="half" idx="10"/>
          </p:nvPr>
        </p:nvSpPr>
        <p:spPr/>
        <p:txBody>
          <a:bodyPr/>
          <a:lstStyle/>
          <a:p>
            <a:fld id="{111737D4-5EBD-435B-876D-8A0B4A5EE882}" type="datetimeFigureOut">
              <a:rPr lang="en-US" smtClean="0"/>
              <a:t>6/20/2023</a:t>
            </a:fld>
            <a:endParaRPr lang="en-US"/>
          </a:p>
        </p:txBody>
      </p:sp>
      <p:sp>
        <p:nvSpPr>
          <p:cNvPr id="5" name="Footer Placeholder 4">
            <a:extLst>
              <a:ext uri="{FF2B5EF4-FFF2-40B4-BE49-F238E27FC236}">
                <a16:creationId xmlns:a16="http://schemas.microsoft.com/office/drawing/2014/main" id="{B1E2EE5A-FC78-4E38-A118-2754095614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E47118-FBB3-4D53-984F-4DA59235581E}"/>
              </a:ext>
            </a:extLst>
          </p:cNvPr>
          <p:cNvSpPr>
            <a:spLocks noGrp="1"/>
          </p:cNvSpPr>
          <p:nvPr>
            <p:ph type="sldNum" sz="quarter" idx="12"/>
          </p:nvPr>
        </p:nvSpPr>
        <p:spPr/>
        <p:txBody>
          <a:bodyPr/>
          <a:lstStyle/>
          <a:p>
            <a:fld id="{02D29ED9-ACB5-45BB-B5D8-EFB29D7CC65A}" type="slidenum">
              <a:rPr lang="en-US" smtClean="0"/>
              <a:t>‹#›</a:t>
            </a:fld>
            <a:endParaRPr lang="en-US"/>
          </a:p>
        </p:txBody>
      </p:sp>
    </p:spTree>
    <p:extLst>
      <p:ext uri="{BB962C8B-B14F-4D97-AF65-F5344CB8AC3E}">
        <p14:creationId xmlns:p14="http://schemas.microsoft.com/office/powerpoint/2010/main" val="394896103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502D4CE-A1B6-453D-9FEF-3726EF20C92D}" type="datetimeFigureOut">
              <a:rPr lang="en-US" smtClean="0"/>
              <a:t>6/20/2023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6BB7CF1F-CDAF-434F-9405-5B63252ECAED}" type="slidenum">
              <a:rPr lang="en-US" smtClean="0"/>
              <a:t>‹#›</a:t>
            </a:fld>
            <a:endParaRPr lang="en-US"/>
          </a:p>
        </p:txBody>
      </p:sp>
    </p:spTree>
    <p:extLst>
      <p:ext uri="{BB962C8B-B14F-4D97-AF65-F5344CB8AC3E}">
        <p14:creationId xmlns:p14="http://schemas.microsoft.com/office/powerpoint/2010/main" val="5740464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168" y="1059712"/>
            <a:ext cx="103632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5230284" y="2931712"/>
            <a:ext cx="6096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49C2789A-E7D5-42C2-985E-AAECF96233F3}" type="datetimeFigureOut">
              <a:rPr lang="en-US" smtClean="0"/>
              <a:t>6/20/2023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00D9F4-1DF7-47C7-8324-2BF3589E9A78}" type="slidenum">
              <a:rPr lang="en-US" smtClean="0"/>
              <a:t>‹#›</a:t>
            </a:fld>
            <a:endParaRPr lang="en-US"/>
          </a:p>
        </p:txBody>
      </p:sp>
      <p:sp>
        <p:nvSpPr>
          <p:cNvPr id="7" name="Chevron 6"/>
          <p:cNvSpPr/>
          <p:nvPr/>
        </p:nvSpPr>
        <p:spPr>
          <a:xfrm>
            <a:off x="4848907"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
        <p:nvSpPr>
          <p:cNvPr id="8" name="Chevron 7"/>
          <p:cNvSpPr/>
          <p:nvPr/>
        </p:nvSpPr>
        <p:spPr>
          <a:xfrm>
            <a:off x="4600352"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Tree>
    <p:extLst>
      <p:ext uri="{BB962C8B-B14F-4D97-AF65-F5344CB8AC3E}">
        <p14:creationId xmlns:p14="http://schemas.microsoft.com/office/powerpoint/2010/main" val="2496479141"/>
      </p:ext>
    </p:extLst>
  </p:cSld>
  <p:clrMapOvr>
    <a:overrideClrMapping bg1="dk1" tx1="lt1" bg2="dk2" tx2="lt2" accent1="accent1" accent2="accent2" accent3="accent3" accent4="accent4" accent5="accent5" accent6="accent6" hlink="hlink" folHlink="folHlink"/>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502D4CE-A1B6-453D-9FEF-3726EF20C92D}" type="datetimeFigureOut">
              <a:rPr lang="en-US" smtClean="0"/>
              <a:t>6/20/2023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B7CF1F-CDAF-434F-9405-5B63252ECAED}" type="slidenum">
              <a:rPr lang="en-US" smtClean="0"/>
              <a:t>‹#›</a:t>
            </a:fld>
            <a:endParaRPr lang="en-US"/>
          </a:p>
        </p:txBody>
      </p:sp>
    </p:spTree>
    <p:extLst>
      <p:ext uri="{BB962C8B-B14F-4D97-AF65-F5344CB8AC3E}">
        <p14:creationId xmlns:p14="http://schemas.microsoft.com/office/powerpoint/2010/main" val="132980719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593667" y="6272784"/>
            <a:ext cx="2644309" cy="365125"/>
          </a:xfrm>
        </p:spPr>
        <p:txBody>
          <a:bodyPr/>
          <a:lstStyle/>
          <a:p>
            <a:fld id="{D502D4CE-A1B6-453D-9FEF-3726EF20C92D}" type="datetimeFigureOut">
              <a:rPr lang="en-US" smtClean="0"/>
              <a:t>6/20/2023</a:t>
            </a:fld>
            <a:endParaRPr lang="en-US"/>
          </a:p>
        </p:txBody>
      </p:sp>
      <p:sp>
        <p:nvSpPr>
          <p:cNvPr id="5" name="Footer Placeholder 4"/>
          <p:cNvSpPr>
            <a:spLocks noGrp="1"/>
          </p:cNvSpPr>
          <p:nvPr>
            <p:ph type="ftr" sz="quarter" idx="11"/>
          </p:nvPr>
        </p:nvSpPr>
        <p:spPr>
          <a:xfrm>
            <a:off x="2182708" y="6272784"/>
            <a:ext cx="6327648" cy="365125"/>
          </a:xfrm>
        </p:spPr>
        <p:txBody>
          <a:bodyPr/>
          <a:lstStyle/>
          <a:p>
            <a:endParaRPr lang="en-US"/>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6BB7CF1F-CDAF-434F-9405-5B63252ECAED}" type="slidenum">
              <a:rPr lang="en-US" smtClean="0"/>
              <a:t>‹#›</a:t>
            </a:fld>
            <a:endParaRPr lang="en-US"/>
          </a:p>
        </p:txBody>
      </p:sp>
    </p:spTree>
    <p:extLst>
      <p:ext uri="{BB962C8B-B14F-4D97-AF65-F5344CB8AC3E}">
        <p14:creationId xmlns:p14="http://schemas.microsoft.com/office/powerpoint/2010/main" val="195710286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502D4CE-A1B6-453D-9FEF-3726EF20C92D}" type="datetimeFigureOut">
              <a:rPr lang="en-US" smtClean="0"/>
              <a:t>6/20/2023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B7CF1F-CDAF-434F-9405-5B63252ECAED}" type="slidenum">
              <a:rPr lang="en-US" smtClean="0"/>
              <a:t>‹#›</a:t>
            </a:fld>
            <a:endParaRPr lang="en-US"/>
          </a:p>
        </p:txBody>
      </p:sp>
    </p:spTree>
    <p:extLst>
      <p:ext uri="{BB962C8B-B14F-4D97-AF65-F5344CB8AC3E}">
        <p14:creationId xmlns:p14="http://schemas.microsoft.com/office/powerpoint/2010/main" val="192296185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502D4CE-A1B6-453D-9FEF-3726EF20C92D}" type="datetimeFigureOut">
              <a:rPr lang="en-US" smtClean="0"/>
              <a:t>6/20/2023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BB7CF1F-CDAF-434F-9405-5B63252ECAED}" type="slidenum">
              <a:rPr lang="en-US" smtClean="0"/>
              <a:t>‹#›</a:t>
            </a:fld>
            <a:endParaRPr lang="en-US"/>
          </a:p>
        </p:txBody>
      </p:sp>
    </p:spTree>
    <p:extLst>
      <p:ext uri="{BB962C8B-B14F-4D97-AF65-F5344CB8AC3E}">
        <p14:creationId xmlns:p14="http://schemas.microsoft.com/office/powerpoint/2010/main" val="74243370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502D4CE-A1B6-453D-9FEF-3726EF20C92D}" type="datetimeFigureOut">
              <a:rPr lang="en-US" smtClean="0"/>
              <a:t>6/20/2023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BB7CF1F-CDAF-434F-9405-5B63252ECAED}" type="slidenum">
              <a:rPr lang="en-US" smtClean="0"/>
              <a:t>‹#›</a:t>
            </a:fld>
            <a:endParaRPr lang="en-US"/>
          </a:p>
        </p:txBody>
      </p:sp>
    </p:spTree>
    <p:extLst>
      <p:ext uri="{BB962C8B-B14F-4D97-AF65-F5344CB8AC3E}">
        <p14:creationId xmlns:p14="http://schemas.microsoft.com/office/powerpoint/2010/main" val="334559342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02D4CE-A1B6-453D-9FEF-3726EF20C92D}" type="datetimeFigureOut">
              <a:rPr lang="en-US" smtClean="0"/>
              <a:t>6/20/2023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BB7CF1F-CDAF-434F-9405-5B63252ECAED}" type="slidenum">
              <a:rPr lang="en-US" smtClean="0"/>
              <a:t>‹#›</a:t>
            </a:fld>
            <a:endParaRPr lang="en-US"/>
          </a:p>
        </p:txBody>
      </p:sp>
    </p:spTree>
    <p:extLst>
      <p:ext uri="{BB962C8B-B14F-4D97-AF65-F5344CB8AC3E}">
        <p14:creationId xmlns:p14="http://schemas.microsoft.com/office/powerpoint/2010/main" val="241134131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D502D4CE-A1B6-453D-9FEF-3726EF20C92D}" type="datetimeFigureOut">
              <a:rPr lang="en-US" smtClean="0"/>
              <a:t>6/20/2023</a:t>
            </a:fld>
            <a:endParaRPr lang="en-US"/>
          </a:p>
        </p:txBody>
      </p:sp>
      <p:sp>
        <p:nvSpPr>
          <p:cNvPr id="6" name="Footer Placeholder 5"/>
          <p:cNvSpPr>
            <a:spLocks noGrp="1"/>
          </p:cNvSpPr>
          <p:nvPr>
            <p:ph type="ftr" sz="quarter" idx="11"/>
          </p:nvPr>
        </p:nvSpPr>
        <p:spPr/>
        <p:txBody>
          <a:bodyPr/>
          <a:lstStyle/>
          <a:p>
            <a:endParaRPr lang="en-US"/>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6BB7CF1F-CDAF-434F-9405-5B63252ECAED}" type="slidenum">
              <a:rPr lang="en-US" smtClean="0"/>
              <a:t>‹#›</a:t>
            </a:fld>
            <a:endParaRPr lang="en-US"/>
          </a:p>
        </p:txBody>
      </p:sp>
    </p:spTree>
    <p:extLst>
      <p:ext uri="{BB962C8B-B14F-4D97-AF65-F5344CB8AC3E}">
        <p14:creationId xmlns:p14="http://schemas.microsoft.com/office/powerpoint/2010/main" val="225736319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D502D4CE-A1B6-453D-9FEF-3726EF20C92D}" type="datetimeFigureOut">
              <a:rPr lang="en-US" smtClean="0"/>
              <a:t>6/20/2023</a:t>
            </a:fld>
            <a:endParaRPr lang="en-US"/>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6BB7CF1F-CDAF-434F-9405-5B63252ECAED}" type="slidenum">
              <a:rPr lang="en-US" smtClean="0"/>
              <a:t>‹#›</a:t>
            </a:fld>
            <a:endParaRPr lang="en-US"/>
          </a:p>
        </p:txBody>
      </p:sp>
    </p:spTree>
    <p:extLst>
      <p:ext uri="{BB962C8B-B14F-4D97-AF65-F5344CB8AC3E}">
        <p14:creationId xmlns:p14="http://schemas.microsoft.com/office/powerpoint/2010/main" val="419166130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502D4CE-A1B6-453D-9FEF-3726EF20C92D}" type="datetimeFigureOut">
              <a:rPr lang="en-US" smtClean="0"/>
              <a:t>6/20/2023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B7CF1F-CDAF-434F-9405-5B63252ECAED}" type="slidenum">
              <a:rPr lang="en-US" smtClean="0"/>
              <a:t>‹#›</a:t>
            </a:fld>
            <a:endParaRPr lang="en-US"/>
          </a:p>
        </p:txBody>
      </p:sp>
    </p:spTree>
    <p:extLst>
      <p:ext uri="{BB962C8B-B14F-4D97-AF65-F5344CB8AC3E}">
        <p14:creationId xmlns:p14="http://schemas.microsoft.com/office/powerpoint/2010/main" val="193614775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502D4CE-A1B6-453D-9FEF-3726EF20C92D}" type="datetimeFigureOut">
              <a:rPr lang="en-US" smtClean="0"/>
              <a:t>6/20/2023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B7CF1F-CDAF-434F-9405-5B63252ECAED}" type="slidenum">
              <a:rPr lang="en-US" smtClean="0"/>
              <a:t>‹#›</a:t>
            </a:fld>
            <a:endParaRPr lang="en-US"/>
          </a:p>
        </p:txBody>
      </p:sp>
    </p:spTree>
    <p:extLst>
      <p:ext uri="{BB962C8B-B14F-4D97-AF65-F5344CB8AC3E}">
        <p14:creationId xmlns:p14="http://schemas.microsoft.com/office/powerpoint/2010/main" val="36512913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49C2789A-E7D5-42C2-985E-AAECF96233F3}" type="datetimeFigureOut">
              <a:rPr lang="en-US" smtClean="0"/>
              <a:t>6/20/2023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00D9F4-1DF7-47C7-8324-2BF3589E9A78}" type="slidenum">
              <a:rPr lang="en-US" smtClean="0"/>
              <a:t>‹#›</a:t>
            </a:fld>
            <a:endParaRPr lang="en-US"/>
          </a:p>
        </p:txBody>
      </p:sp>
      <p:sp>
        <p:nvSpPr>
          <p:cNvPr id="8" name="Title 7"/>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1801658702"/>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609600" y="5410200"/>
            <a:ext cx="5386917"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69" y="5410200"/>
            <a:ext cx="5389033"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1444295"/>
            <a:ext cx="5386917"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68" y="1444295"/>
            <a:ext cx="5389033"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49C2789A-E7D5-42C2-985E-AAECF96233F3}" type="datetimeFigureOut">
              <a:rPr lang="en-US" smtClean="0"/>
              <a:t>6/20/2023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100D9F4-1DF7-47C7-8324-2BF3589E9A78}" type="slidenum">
              <a:rPr lang="en-US" smtClean="0"/>
              <a:t>‹#›</a:t>
            </a:fld>
            <a:endParaRPr lang="en-US"/>
          </a:p>
        </p:txBody>
      </p:sp>
    </p:spTree>
    <p:extLst>
      <p:ext uri="{BB962C8B-B14F-4D97-AF65-F5344CB8AC3E}">
        <p14:creationId xmlns:p14="http://schemas.microsoft.com/office/powerpoint/2010/main" val="2067616426"/>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9C2789A-E7D5-42C2-985E-AAECF96233F3}" type="datetimeFigureOut">
              <a:rPr lang="en-US" smtClean="0"/>
              <a:t>6/20/2023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100D9F4-1DF7-47C7-8324-2BF3589E9A78}" type="slidenum">
              <a:rPr lang="en-US" smtClean="0"/>
              <a:t>‹#›</a:t>
            </a:fld>
            <a:endParaRPr lang="en-US"/>
          </a:p>
        </p:txBody>
      </p:sp>
      <p:sp>
        <p:nvSpPr>
          <p:cNvPr id="6" name="Title 5"/>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873246826"/>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C2789A-E7D5-42C2-985E-AAECF96233F3}" type="datetimeFigureOut">
              <a:rPr lang="en-US" smtClean="0"/>
              <a:t>6/20/2023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100D9F4-1DF7-47C7-8324-2BF3589E9A78}" type="slidenum">
              <a:rPr lang="en-US" smtClean="0"/>
              <a:t>‹#›</a:t>
            </a:fld>
            <a:endParaRPr lang="en-US"/>
          </a:p>
        </p:txBody>
      </p:sp>
    </p:spTree>
    <p:extLst>
      <p:ext uri="{BB962C8B-B14F-4D97-AF65-F5344CB8AC3E}">
        <p14:creationId xmlns:p14="http://schemas.microsoft.com/office/powerpoint/2010/main" val="1736470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chemeClr val="bg1"/>
                </a:solidFill>
              </a:defRPr>
            </a:lvl1pPr>
          </a:lstStyle>
          <a:p>
            <a:fld id="{08940B42-56E0-4545-A03A-9726728D6C7C}" type="datetimeFigureOut">
              <a:rPr lang="en-US" smtClean="0"/>
              <a:pPr/>
              <a:t>6/20/2023</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B7FCEA4-BED6-4C84-B933-7A0843F622D4}" type="slidenum">
              <a:rPr lang="en-US" smtClean="0"/>
              <a:pPr/>
              <a:t>‹#›</a:t>
            </a:fld>
            <a:endParaRPr lang="en-US" dirty="0"/>
          </a:p>
        </p:txBody>
      </p:sp>
    </p:spTree>
    <p:extLst>
      <p:ext uri="{BB962C8B-B14F-4D97-AF65-F5344CB8AC3E}">
        <p14:creationId xmlns:p14="http://schemas.microsoft.com/office/powerpoint/2010/main" val="15562380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0" y="4876800"/>
            <a:ext cx="9975701"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5892800" y="5355102"/>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1219200" y="274320"/>
            <a:ext cx="9973056"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8969376" y="6407944"/>
            <a:ext cx="2560320" cy="365760"/>
          </a:xfrm>
        </p:spPr>
        <p:txBody>
          <a:bodyPr/>
          <a:lstStyle/>
          <a:p>
            <a:fld id="{49C2789A-E7D5-42C2-985E-AAECF96233F3}" type="datetimeFigureOut">
              <a:rPr lang="en-US" smtClean="0"/>
              <a:t>6/20/2023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00D9F4-1DF7-47C7-8324-2BF3589E9A78}" type="slidenum">
              <a:rPr lang="en-US" smtClean="0"/>
              <a:t>‹#›</a:t>
            </a:fld>
            <a:endParaRPr lang="en-US"/>
          </a:p>
        </p:txBody>
      </p:sp>
    </p:spTree>
    <p:extLst>
      <p:ext uri="{BB962C8B-B14F-4D97-AF65-F5344CB8AC3E}">
        <p14:creationId xmlns:p14="http://schemas.microsoft.com/office/powerpoint/2010/main" val="4078441739"/>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21643" y="5443402"/>
            <a:ext cx="95504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3" name="Picture Placeholder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49C2789A-E7D5-42C2-985E-AAECF96233F3}" type="datetimeFigureOut">
              <a:rPr lang="en-US" smtClean="0"/>
              <a:t>6/20/2023</a:t>
            </a:fld>
            <a:endParaRPr lang="en-US"/>
          </a:p>
        </p:txBody>
      </p:sp>
      <p:sp>
        <p:nvSpPr>
          <p:cNvPr id="6" name="Footer Placeholder 5"/>
          <p:cNvSpPr>
            <a:spLocks noGrp="1"/>
          </p:cNvSpPr>
          <p:nvPr>
            <p:ph type="ftr" sz="quarter" idx="11"/>
          </p:nvPr>
        </p:nvSpPr>
        <p:spPr>
          <a:xfrm>
            <a:off x="5840097" y="6407945"/>
            <a:ext cx="313424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5100D9F4-1DF7-47C7-8324-2BF3589E9A78}" type="slidenum">
              <a:rPr lang="en-US" smtClean="0"/>
              <a:t>‹#›</a:t>
            </a:fld>
            <a:endParaRPr lang="en-US"/>
          </a:p>
        </p:txBody>
      </p:sp>
      <p:sp>
        <p:nvSpPr>
          <p:cNvPr id="2" name="Title 1"/>
          <p:cNvSpPr>
            <a:spLocks noGrp="1"/>
          </p:cNvSpPr>
          <p:nvPr>
            <p:ph type="title"/>
          </p:nvPr>
        </p:nvSpPr>
        <p:spPr>
          <a:xfrm>
            <a:off x="304800" y="4865122"/>
            <a:ext cx="10767243"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a:t>Click to edit Master title style</a:t>
            </a:r>
          </a:p>
        </p:txBody>
      </p:sp>
      <p:sp>
        <p:nvSpPr>
          <p:cNvPr id="8" name="Freeform 7"/>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9" name="Freeform 8"/>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0" name="Right Triangle 9"/>
          <p:cNvSpPr>
            <a:spLocks/>
          </p:cNvSpPr>
          <p:nvPr/>
        </p:nvSpPr>
        <p:spPr bwMode="auto">
          <a:xfrm>
            <a:off x="-8056" y="5791253"/>
            <a:ext cx="4536419"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sz="1800"/>
          </a:p>
        </p:txBody>
      </p:sp>
      <p:cxnSp>
        <p:nvCxnSpPr>
          <p:cNvPr id="11" name="Straight Connector 10"/>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11552149"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
        <p:nvSpPr>
          <p:cNvPr id="13" name="Chevron 12"/>
          <p:cNvSpPr/>
          <p:nvPr/>
        </p:nvSpPr>
        <p:spPr>
          <a:xfrm>
            <a:off x="11303595"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Tree>
    <p:extLst>
      <p:ext uri="{BB962C8B-B14F-4D97-AF65-F5344CB8AC3E}">
        <p14:creationId xmlns:p14="http://schemas.microsoft.com/office/powerpoint/2010/main" val="3349517636"/>
      </p:ext>
    </p:extLst>
  </p:cSld>
  <p:clrMapOvr>
    <a:overrideClrMapping bg1="dk1" tx1="lt1" bg2="dk2" tx2="lt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609600" y="1481330"/>
            <a:ext cx="10972800"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9C2789A-E7D5-42C2-985E-AAECF96233F3}" type="datetimeFigureOut">
              <a:rPr lang="en-US" smtClean="0"/>
              <a:t>6/20/2023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00D9F4-1DF7-47C7-8324-2BF3589E9A78}" type="slidenum">
              <a:rPr lang="en-US" smtClean="0"/>
              <a:t>‹#›</a:t>
            </a:fld>
            <a:endParaRPr lang="en-US"/>
          </a:p>
        </p:txBody>
      </p:sp>
    </p:spTree>
    <p:extLst>
      <p:ext uri="{BB962C8B-B14F-4D97-AF65-F5344CB8AC3E}">
        <p14:creationId xmlns:p14="http://schemas.microsoft.com/office/powerpoint/2010/main" val="27542132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5351" y="274641"/>
            <a:ext cx="2369960"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274641"/>
            <a:ext cx="8432800"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9C2789A-E7D5-42C2-985E-AAECF96233F3}" type="datetimeFigureOut">
              <a:rPr lang="en-US" smtClean="0"/>
              <a:t>6/20/2023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00D9F4-1DF7-47C7-8324-2BF3589E9A78}" type="slidenum">
              <a:rPr lang="en-US" smtClean="0"/>
              <a:t>‹#›</a:t>
            </a:fld>
            <a:endParaRPr lang="en-US"/>
          </a:p>
        </p:txBody>
      </p:sp>
    </p:spTree>
    <p:extLst>
      <p:ext uri="{BB962C8B-B14F-4D97-AF65-F5344CB8AC3E}">
        <p14:creationId xmlns:p14="http://schemas.microsoft.com/office/powerpoint/2010/main" val="39418544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9" name="Title 1"/>
          <p:cNvSpPr>
            <a:spLocks noGrp="1"/>
          </p:cNvSpPr>
          <p:nvPr>
            <p:ph type="ctrTitle"/>
          </p:nvPr>
        </p:nvSpPr>
        <p:spPr>
          <a:xfrm>
            <a:off x="829734" y="2476501"/>
            <a:ext cx="5317065" cy="828860"/>
          </a:xfrm>
        </p:spPr>
        <p:txBody>
          <a:bodyPr>
            <a:normAutofit/>
          </a:bodyPr>
          <a:lstStyle/>
          <a:p>
            <a:r>
              <a:rPr lang="en-US" sz="4000" dirty="0"/>
              <a:t>Title in lowercase</a:t>
            </a:r>
          </a:p>
        </p:txBody>
      </p:sp>
      <p:sp>
        <p:nvSpPr>
          <p:cNvPr id="10" name="Subtitle 2"/>
          <p:cNvSpPr>
            <a:spLocks noGrp="1"/>
          </p:cNvSpPr>
          <p:nvPr>
            <p:ph type="subTitle" idx="1"/>
          </p:nvPr>
        </p:nvSpPr>
        <p:spPr>
          <a:xfrm>
            <a:off x="829733" y="3305361"/>
            <a:ext cx="3277555" cy="597169"/>
          </a:xfrm>
        </p:spPr>
        <p:txBody>
          <a:bodyPr>
            <a:normAutofit/>
          </a:bodyPr>
          <a:lstStyle/>
          <a:p>
            <a:r>
              <a:rPr lang="en-US" sz="1600" b="1" dirty="0"/>
              <a:t>Subtitle goes here</a:t>
            </a:r>
          </a:p>
        </p:txBody>
      </p:sp>
    </p:spTree>
    <p:extLst>
      <p:ext uri="{BB962C8B-B14F-4D97-AF65-F5344CB8AC3E}">
        <p14:creationId xmlns:p14="http://schemas.microsoft.com/office/powerpoint/2010/main" val="36675095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94518D7D-106C-A04E-BC5E-5B0F1C5AECD9}" type="datetime1">
              <a:rPr lang="en-US" smtClean="0"/>
              <a:t>6/20/2023</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F95E6B09-0E9D-914C-8F58-22804E1BEC7C}" type="slidenum">
              <a:rPr lang="en-US" smtClean="0"/>
              <a:t>‹#›</a:t>
            </a:fld>
            <a:endParaRPr lang="en-US"/>
          </a:p>
        </p:txBody>
      </p:sp>
    </p:spTree>
    <p:extLst>
      <p:ext uri="{BB962C8B-B14F-4D97-AF65-F5344CB8AC3E}">
        <p14:creationId xmlns:p14="http://schemas.microsoft.com/office/powerpoint/2010/main" val="31616614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4A7438DC-C9C0-E449-AE92-DD92FF0C856E}" type="datetime1">
              <a:rPr lang="en-US" smtClean="0"/>
              <a:t>6/20/2023</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F95E6B09-0E9D-914C-8F58-22804E1BEC7C}" type="slidenum">
              <a:rPr lang="en-US" smtClean="0"/>
              <a:t>‹#›</a:t>
            </a:fld>
            <a:endParaRPr lang="en-US"/>
          </a:p>
        </p:txBody>
      </p:sp>
    </p:spTree>
    <p:extLst>
      <p:ext uri="{BB962C8B-B14F-4D97-AF65-F5344CB8AC3E}">
        <p14:creationId xmlns:p14="http://schemas.microsoft.com/office/powerpoint/2010/main" val="15662834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3114A555-C6D7-2A4D-83D1-B6B1C9A03AA7}" type="datetime1">
              <a:rPr lang="en-US" smtClean="0"/>
              <a:t>6/20/2023</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F95E6B09-0E9D-914C-8F58-22804E1BEC7C}" type="slidenum">
              <a:rPr lang="en-US" smtClean="0"/>
              <a:t>‹#›</a:t>
            </a:fld>
            <a:endParaRPr lang="en-US"/>
          </a:p>
        </p:txBody>
      </p:sp>
    </p:spTree>
    <p:extLst>
      <p:ext uri="{BB962C8B-B14F-4D97-AF65-F5344CB8AC3E}">
        <p14:creationId xmlns:p14="http://schemas.microsoft.com/office/powerpoint/2010/main" val="1707612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1F92EB7F-0736-A548-9FF9-81A063685EA5}" type="datetime1">
              <a:rPr lang="en-US" smtClean="0"/>
              <a:t>6/20/2023</a:t>
            </a:fld>
            <a:endParaRPr lang="en-US"/>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F95E6B09-0E9D-914C-8F58-22804E1BEC7C}" type="slidenum">
              <a:rPr lang="en-US" smtClean="0"/>
              <a:t>‹#›</a:t>
            </a:fld>
            <a:endParaRPr lang="en-US"/>
          </a:p>
        </p:txBody>
      </p:sp>
    </p:spTree>
    <p:extLst>
      <p:ext uri="{BB962C8B-B14F-4D97-AF65-F5344CB8AC3E}">
        <p14:creationId xmlns:p14="http://schemas.microsoft.com/office/powerpoint/2010/main" val="24452294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79DC41AD-58A1-C64B-9D0E-F8D021D8B800}" type="datetime1">
              <a:rPr lang="en-US" smtClean="0"/>
              <a:t>6/20/2023</a:t>
            </a:fld>
            <a:endParaRPr lang="en-US"/>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F95E6B09-0E9D-914C-8F58-22804E1BEC7C}" type="slidenum">
              <a:rPr lang="en-US" smtClean="0"/>
              <a:t>‹#›</a:t>
            </a:fld>
            <a:endParaRPr lang="en-US"/>
          </a:p>
        </p:txBody>
      </p:sp>
    </p:spTree>
    <p:extLst>
      <p:ext uri="{BB962C8B-B14F-4D97-AF65-F5344CB8AC3E}">
        <p14:creationId xmlns:p14="http://schemas.microsoft.com/office/powerpoint/2010/main" val="23689859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4"/>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9"/>
            <a:ext cx="10515600" cy="1500187"/>
          </a:xfrm>
        </p:spPr>
        <p:txBody>
          <a:bodyPr/>
          <a:lstStyle>
            <a:lvl1pPr marL="0" indent="0">
              <a:buNone/>
              <a:defRPr sz="2400">
                <a:solidFill>
                  <a:schemeClr val="tx1">
                    <a:tint val="75000"/>
                  </a:schemeClr>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940B42-56E0-4545-A03A-9726728D6C7C}" type="datetimeFigureOut">
              <a:rPr lang="en-US" smtClean="0"/>
              <a:t>6/20/2023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B7FCEA4-BED6-4C84-B933-7A0843F622D4}" type="slidenum">
              <a:rPr lang="en-US" smtClean="0"/>
              <a:t>‹#›</a:t>
            </a:fld>
            <a:endParaRPr lang="en-US" dirty="0"/>
          </a:p>
        </p:txBody>
      </p:sp>
    </p:spTree>
    <p:extLst>
      <p:ext uri="{BB962C8B-B14F-4D97-AF65-F5344CB8AC3E}">
        <p14:creationId xmlns:p14="http://schemas.microsoft.com/office/powerpoint/2010/main" val="31491622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7E4D1231-41B3-2040-B9F7-9DFABE1F0FD9}" type="datetime1">
              <a:rPr lang="en-US" smtClean="0"/>
              <a:t>6/20/2023</a:t>
            </a:fld>
            <a:endParaRPr lang="en-US"/>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F95E6B09-0E9D-914C-8F58-22804E1BEC7C}" type="slidenum">
              <a:rPr lang="en-US" smtClean="0"/>
              <a:t>‹#›</a:t>
            </a:fld>
            <a:endParaRPr lang="en-US"/>
          </a:p>
        </p:txBody>
      </p:sp>
    </p:spTree>
    <p:extLst>
      <p:ext uri="{BB962C8B-B14F-4D97-AF65-F5344CB8AC3E}">
        <p14:creationId xmlns:p14="http://schemas.microsoft.com/office/powerpoint/2010/main" val="11612245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8A208A8F-F447-194E-84CC-2F443FA9CDB9}" type="datetime1">
              <a:rPr lang="en-US" smtClean="0"/>
              <a:t>6/20/2023</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F95E6B09-0E9D-914C-8F58-22804E1BEC7C}" type="slidenum">
              <a:rPr lang="en-US" smtClean="0"/>
              <a:t>‹#›</a:t>
            </a:fld>
            <a:endParaRPr lang="en-US"/>
          </a:p>
        </p:txBody>
      </p:sp>
    </p:spTree>
    <p:extLst>
      <p:ext uri="{BB962C8B-B14F-4D97-AF65-F5344CB8AC3E}">
        <p14:creationId xmlns:p14="http://schemas.microsoft.com/office/powerpoint/2010/main" val="15637191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BF8BA55C-3F81-BD47-B046-D4975DA56C24}" type="datetime1">
              <a:rPr lang="en-US" smtClean="0"/>
              <a:t>6/20/2023</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F95E6B09-0E9D-914C-8F58-22804E1BEC7C}" type="slidenum">
              <a:rPr lang="en-US" smtClean="0"/>
              <a:t>‹#›</a:t>
            </a:fld>
            <a:endParaRPr lang="en-US"/>
          </a:p>
        </p:txBody>
      </p:sp>
    </p:spTree>
    <p:extLst>
      <p:ext uri="{BB962C8B-B14F-4D97-AF65-F5344CB8AC3E}">
        <p14:creationId xmlns:p14="http://schemas.microsoft.com/office/powerpoint/2010/main" val="7380808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DBA61425-179D-084E-901F-8962303886FE}" type="datetime1">
              <a:rPr lang="en-US" smtClean="0"/>
              <a:t>6/20/2023</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F95E6B09-0E9D-914C-8F58-22804E1BEC7C}" type="slidenum">
              <a:rPr lang="en-US" smtClean="0"/>
              <a:t>‹#›</a:t>
            </a:fld>
            <a:endParaRPr lang="en-US"/>
          </a:p>
        </p:txBody>
      </p:sp>
    </p:spTree>
    <p:extLst>
      <p:ext uri="{BB962C8B-B14F-4D97-AF65-F5344CB8AC3E}">
        <p14:creationId xmlns:p14="http://schemas.microsoft.com/office/powerpoint/2010/main" val="18221527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B74A62E7-6382-DC43-AB43-DBE90D6940DE}" type="datetime1">
              <a:rPr lang="en-US" smtClean="0"/>
              <a:t>6/20/2023</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F95E6B09-0E9D-914C-8F58-22804E1BEC7C}" type="slidenum">
              <a:rPr lang="en-US" smtClean="0"/>
              <a:t>‹#›</a:t>
            </a:fld>
            <a:endParaRPr lang="en-US"/>
          </a:p>
        </p:txBody>
      </p:sp>
    </p:spTree>
    <p:extLst>
      <p:ext uri="{BB962C8B-B14F-4D97-AF65-F5344CB8AC3E}">
        <p14:creationId xmlns:p14="http://schemas.microsoft.com/office/powerpoint/2010/main" val="31828239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le Slide A">
    <p:spTree>
      <p:nvGrpSpPr>
        <p:cNvPr id="1" name=""/>
        <p:cNvGrpSpPr/>
        <p:nvPr/>
      </p:nvGrpSpPr>
      <p:grpSpPr>
        <a:xfrm>
          <a:off x="0" y="0"/>
          <a:ext cx="0" cy="0"/>
          <a:chOff x="0" y="0"/>
          <a:chExt cx="0" cy="0"/>
        </a:xfrm>
      </p:grpSpPr>
      <p:sp>
        <p:nvSpPr>
          <p:cNvPr id="7" name="Text Placeholder 2"/>
          <p:cNvSpPr>
            <a:spLocks noGrp="1"/>
          </p:cNvSpPr>
          <p:nvPr>
            <p:ph type="body" idx="1" hasCustomPrompt="1"/>
          </p:nvPr>
        </p:nvSpPr>
        <p:spPr>
          <a:xfrm>
            <a:off x="763659" y="462330"/>
            <a:ext cx="5156821" cy="378286"/>
          </a:xfrm>
          <a:prstGeom prst="rect">
            <a:avLst/>
          </a:prstGeom>
        </p:spPr>
        <p:txBody>
          <a:bodyPr anchor="b"/>
          <a:lstStyle>
            <a:lvl1pPr marL="0" indent="0">
              <a:buNone/>
              <a:defRPr sz="1865" b="1" cap="all" baseline="0">
                <a:solidFill>
                  <a:srgbClr val="97999B"/>
                </a:solidFill>
              </a:defRPr>
            </a:lvl1pPr>
            <a:lvl2pPr marL="609036" indent="0">
              <a:buNone/>
              <a:defRPr sz="2398">
                <a:solidFill>
                  <a:schemeClr val="tx1">
                    <a:tint val="75000"/>
                  </a:schemeClr>
                </a:solidFill>
              </a:defRPr>
            </a:lvl2pPr>
            <a:lvl3pPr marL="1218072" indent="0">
              <a:buNone/>
              <a:defRPr sz="2131">
                <a:solidFill>
                  <a:schemeClr val="tx1">
                    <a:tint val="75000"/>
                  </a:schemeClr>
                </a:solidFill>
              </a:defRPr>
            </a:lvl3pPr>
            <a:lvl4pPr marL="1827108" indent="0">
              <a:buNone/>
              <a:defRPr sz="1865">
                <a:solidFill>
                  <a:schemeClr val="tx1">
                    <a:tint val="75000"/>
                  </a:schemeClr>
                </a:solidFill>
              </a:defRPr>
            </a:lvl4pPr>
            <a:lvl5pPr marL="2436144" indent="0">
              <a:buNone/>
              <a:defRPr sz="1865">
                <a:solidFill>
                  <a:schemeClr val="tx1">
                    <a:tint val="75000"/>
                  </a:schemeClr>
                </a:solidFill>
              </a:defRPr>
            </a:lvl5pPr>
            <a:lvl6pPr marL="3045181" indent="0">
              <a:buNone/>
              <a:defRPr sz="1865">
                <a:solidFill>
                  <a:schemeClr val="tx1">
                    <a:tint val="75000"/>
                  </a:schemeClr>
                </a:solidFill>
              </a:defRPr>
            </a:lvl6pPr>
            <a:lvl7pPr marL="3654217" indent="0">
              <a:buNone/>
              <a:defRPr sz="1865">
                <a:solidFill>
                  <a:schemeClr val="tx1">
                    <a:tint val="75000"/>
                  </a:schemeClr>
                </a:solidFill>
              </a:defRPr>
            </a:lvl7pPr>
            <a:lvl8pPr marL="4263253" indent="0">
              <a:buNone/>
              <a:defRPr sz="1865">
                <a:solidFill>
                  <a:schemeClr val="tx1">
                    <a:tint val="75000"/>
                  </a:schemeClr>
                </a:solidFill>
              </a:defRPr>
            </a:lvl8pPr>
            <a:lvl9pPr marL="4872289" indent="0">
              <a:buNone/>
              <a:defRPr sz="1865">
                <a:solidFill>
                  <a:schemeClr val="tx1">
                    <a:tint val="75000"/>
                  </a:schemeClr>
                </a:solidFill>
              </a:defRPr>
            </a:lvl9pPr>
          </a:lstStyle>
          <a:p>
            <a:pPr lvl="0"/>
            <a:r>
              <a:rPr lang="en-US" dirty="0"/>
              <a:t>Month Day, Year</a:t>
            </a:r>
          </a:p>
        </p:txBody>
      </p:sp>
      <p:sp>
        <p:nvSpPr>
          <p:cNvPr id="8" name="Title 1"/>
          <p:cNvSpPr>
            <a:spLocks noGrp="1"/>
          </p:cNvSpPr>
          <p:nvPr>
            <p:ph type="title" hasCustomPrompt="1"/>
          </p:nvPr>
        </p:nvSpPr>
        <p:spPr>
          <a:xfrm>
            <a:off x="765154" y="840615"/>
            <a:ext cx="5156821" cy="3636064"/>
          </a:xfrm>
          <a:prstGeom prst="rect">
            <a:avLst/>
          </a:prstGeom>
        </p:spPr>
        <p:txBody>
          <a:bodyPr anchor="b" anchorCtr="0">
            <a:normAutofit/>
          </a:bodyPr>
          <a:lstStyle>
            <a:lvl1pPr algn="l">
              <a:defRPr sz="5328" b="1" cap="none" baseline="0">
                <a:solidFill>
                  <a:schemeClr val="tx2"/>
                </a:solidFill>
              </a:defRPr>
            </a:lvl1pPr>
          </a:lstStyle>
          <a:p>
            <a:r>
              <a:rPr lang="en-US" dirty="0"/>
              <a:t>Presentation Title Here</a:t>
            </a:r>
          </a:p>
        </p:txBody>
      </p:sp>
      <p:sp>
        <p:nvSpPr>
          <p:cNvPr id="9" name="Text Placeholder 2"/>
          <p:cNvSpPr>
            <a:spLocks noGrp="1"/>
          </p:cNvSpPr>
          <p:nvPr>
            <p:ph type="body" sz="quarter" idx="13" hasCustomPrompt="1"/>
          </p:nvPr>
        </p:nvSpPr>
        <p:spPr>
          <a:xfrm>
            <a:off x="763659" y="4492566"/>
            <a:ext cx="5158316" cy="1106971"/>
          </a:xfrm>
          <a:prstGeom prst="rect">
            <a:avLst/>
          </a:prstGeom>
        </p:spPr>
        <p:txBody>
          <a:bodyPr vert="horz">
            <a:spAutoFit/>
          </a:bodyPr>
          <a:lstStyle>
            <a:lvl1pPr marL="0" indent="0">
              <a:buNone/>
              <a:defRPr sz="2131" baseline="0">
                <a:solidFill>
                  <a:schemeClr val="accent5"/>
                </a:solidFill>
                <a:latin typeface="Trebuchet MS"/>
                <a:cs typeface="Trebuchet MS"/>
              </a:defRPr>
            </a:lvl1pPr>
            <a:lvl2pPr marL="609036" indent="0">
              <a:buNone/>
              <a:defRPr sz="1199">
                <a:solidFill>
                  <a:srgbClr val="97999B"/>
                </a:solidFill>
                <a:latin typeface="Trebuchet MS"/>
                <a:cs typeface="Trebuchet MS"/>
              </a:defRPr>
            </a:lvl2pPr>
            <a:lvl3pPr marL="1218072" indent="0">
              <a:buNone/>
              <a:defRPr sz="1199">
                <a:solidFill>
                  <a:srgbClr val="97999B"/>
                </a:solidFill>
                <a:latin typeface="Trebuchet MS"/>
                <a:cs typeface="Trebuchet MS"/>
              </a:defRPr>
            </a:lvl3pPr>
            <a:lvl4pPr marL="1827108" indent="0">
              <a:buNone/>
              <a:defRPr sz="1199">
                <a:solidFill>
                  <a:srgbClr val="97999B"/>
                </a:solidFill>
                <a:latin typeface="Trebuchet MS"/>
                <a:cs typeface="Trebuchet MS"/>
              </a:defRPr>
            </a:lvl4pPr>
            <a:lvl5pPr marL="2436144" indent="0">
              <a:buNone/>
              <a:defRPr sz="1199">
                <a:solidFill>
                  <a:srgbClr val="97999B"/>
                </a:solidFill>
                <a:latin typeface="Trebuchet MS"/>
                <a:cs typeface="Trebuchet MS"/>
              </a:defRPr>
            </a:lvl5pPr>
          </a:lstStyle>
          <a:p>
            <a:pPr lvl="0"/>
            <a:r>
              <a:rPr lang="en-US" dirty="0"/>
              <a:t>Subtitle would go here and can extend onto several lines like this example shows </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8897" y="5935551"/>
            <a:ext cx="2424788" cy="574488"/>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1126" y="5960000"/>
            <a:ext cx="2062681" cy="540952"/>
          </a:xfrm>
          <a:prstGeom prst="rect">
            <a:avLst/>
          </a:prstGeom>
        </p:spPr>
      </p:pic>
    </p:spTree>
    <p:extLst>
      <p:ext uri="{BB962C8B-B14F-4D97-AF65-F5344CB8AC3E}">
        <p14:creationId xmlns:p14="http://schemas.microsoft.com/office/powerpoint/2010/main" val="29002510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le Slide B">
    <p:spTree>
      <p:nvGrpSpPr>
        <p:cNvPr id="1" name=""/>
        <p:cNvGrpSpPr/>
        <p:nvPr/>
      </p:nvGrpSpPr>
      <p:grpSpPr>
        <a:xfrm>
          <a:off x="0" y="0"/>
          <a:ext cx="0" cy="0"/>
          <a:chOff x="0" y="0"/>
          <a:chExt cx="0" cy="0"/>
        </a:xfrm>
      </p:grpSpPr>
      <p:pic>
        <p:nvPicPr>
          <p:cNvPr id="12" name="Picture 11" descr="pattern.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944533" y="2366763"/>
            <a:ext cx="7247467" cy="4347840"/>
          </a:xfrm>
          <a:prstGeom prst="rect">
            <a:avLst/>
          </a:prstGeom>
        </p:spPr>
      </p:pic>
      <p:sp>
        <p:nvSpPr>
          <p:cNvPr id="7" name="Text Placeholder 2"/>
          <p:cNvSpPr>
            <a:spLocks noGrp="1"/>
          </p:cNvSpPr>
          <p:nvPr>
            <p:ph type="body" idx="1" hasCustomPrompt="1"/>
          </p:nvPr>
        </p:nvSpPr>
        <p:spPr>
          <a:xfrm>
            <a:off x="763659" y="462330"/>
            <a:ext cx="5156821" cy="378286"/>
          </a:xfrm>
          <a:prstGeom prst="rect">
            <a:avLst/>
          </a:prstGeom>
        </p:spPr>
        <p:txBody>
          <a:bodyPr anchor="b"/>
          <a:lstStyle>
            <a:lvl1pPr marL="0" indent="0">
              <a:buNone/>
              <a:defRPr sz="1865" b="1" cap="all" baseline="0">
                <a:solidFill>
                  <a:srgbClr val="97999B"/>
                </a:solidFill>
              </a:defRPr>
            </a:lvl1pPr>
            <a:lvl2pPr marL="609036" indent="0">
              <a:buNone/>
              <a:defRPr sz="2398">
                <a:solidFill>
                  <a:schemeClr val="tx1">
                    <a:tint val="75000"/>
                  </a:schemeClr>
                </a:solidFill>
              </a:defRPr>
            </a:lvl2pPr>
            <a:lvl3pPr marL="1218072" indent="0">
              <a:buNone/>
              <a:defRPr sz="2131">
                <a:solidFill>
                  <a:schemeClr val="tx1">
                    <a:tint val="75000"/>
                  </a:schemeClr>
                </a:solidFill>
              </a:defRPr>
            </a:lvl3pPr>
            <a:lvl4pPr marL="1827108" indent="0">
              <a:buNone/>
              <a:defRPr sz="1865">
                <a:solidFill>
                  <a:schemeClr val="tx1">
                    <a:tint val="75000"/>
                  </a:schemeClr>
                </a:solidFill>
              </a:defRPr>
            </a:lvl4pPr>
            <a:lvl5pPr marL="2436144" indent="0">
              <a:buNone/>
              <a:defRPr sz="1865">
                <a:solidFill>
                  <a:schemeClr val="tx1">
                    <a:tint val="75000"/>
                  </a:schemeClr>
                </a:solidFill>
              </a:defRPr>
            </a:lvl5pPr>
            <a:lvl6pPr marL="3045181" indent="0">
              <a:buNone/>
              <a:defRPr sz="1865">
                <a:solidFill>
                  <a:schemeClr val="tx1">
                    <a:tint val="75000"/>
                  </a:schemeClr>
                </a:solidFill>
              </a:defRPr>
            </a:lvl6pPr>
            <a:lvl7pPr marL="3654217" indent="0">
              <a:buNone/>
              <a:defRPr sz="1865">
                <a:solidFill>
                  <a:schemeClr val="tx1">
                    <a:tint val="75000"/>
                  </a:schemeClr>
                </a:solidFill>
              </a:defRPr>
            </a:lvl7pPr>
            <a:lvl8pPr marL="4263253" indent="0">
              <a:buNone/>
              <a:defRPr sz="1865">
                <a:solidFill>
                  <a:schemeClr val="tx1">
                    <a:tint val="75000"/>
                  </a:schemeClr>
                </a:solidFill>
              </a:defRPr>
            </a:lvl8pPr>
            <a:lvl9pPr marL="4872289" indent="0">
              <a:buNone/>
              <a:defRPr sz="1865">
                <a:solidFill>
                  <a:schemeClr val="tx1">
                    <a:tint val="75000"/>
                  </a:schemeClr>
                </a:solidFill>
              </a:defRPr>
            </a:lvl9pPr>
          </a:lstStyle>
          <a:p>
            <a:pPr lvl="0"/>
            <a:r>
              <a:rPr lang="en-US" dirty="0"/>
              <a:t>Month Day, Year</a:t>
            </a:r>
          </a:p>
        </p:txBody>
      </p:sp>
      <p:sp>
        <p:nvSpPr>
          <p:cNvPr id="8" name="Title 1"/>
          <p:cNvSpPr>
            <a:spLocks noGrp="1"/>
          </p:cNvSpPr>
          <p:nvPr>
            <p:ph type="title" hasCustomPrompt="1"/>
          </p:nvPr>
        </p:nvSpPr>
        <p:spPr>
          <a:xfrm>
            <a:off x="765154" y="840615"/>
            <a:ext cx="5156821" cy="3636064"/>
          </a:xfrm>
          <a:prstGeom prst="rect">
            <a:avLst/>
          </a:prstGeom>
        </p:spPr>
        <p:txBody>
          <a:bodyPr anchor="b" anchorCtr="0">
            <a:normAutofit/>
          </a:bodyPr>
          <a:lstStyle>
            <a:lvl1pPr algn="l">
              <a:defRPr sz="5328" b="1" cap="none" baseline="0">
                <a:solidFill>
                  <a:schemeClr val="tx2"/>
                </a:solidFill>
              </a:defRPr>
            </a:lvl1pPr>
          </a:lstStyle>
          <a:p>
            <a:r>
              <a:rPr lang="en-US" dirty="0"/>
              <a:t>Presentation Title Here</a:t>
            </a:r>
          </a:p>
        </p:txBody>
      </p:sp>
      <p:sp>
        <p:nvSpPr>
          <p:cNvPr id="9" name="Text Placeholder 2"/>
          <p:cNvSpPr>
            <a:spLocks noGrp="1"/>
          </p:cNvSpPr>
          <p:nvPr>
            <p:ph type="body" sz="quarter" idx="13" hasCustomPrompt="1"/>
          </p:nvPr>
        </p:nvSpPr>
        <p:spPr>
          <a:xfrm>
            <a:off x="763659" y="4492566"/>
            <a:ext cx="5158316" cy="1106971"/>
          </a:xfrm>
          <a:prstGeom prst="rect">
            <a:avLst/>
          </a:prstGeom>
        </p:spPr>
        <p:txBody>
          <a:bodyPr vert="horz">
            <a:spAutoFit/>
          </a:bodyPr>
          <a:lstStyle>
            <a:lvl1pPr marL="0" indent="0">
              <a:buNone/>
              <a:defRPr sz="2131" baseline="0">
                <a:solidFill>
                  <a:schemeClr val="accent5"/>
                </a:solidFill>
                <a:latin typeface="Trebuchet MS"/>
                <a:cs typeface="Trebuchet MS"/>
              </a:defRPr>
            </a:lvl1pPr>
            <a:lvl2pPr marL="609036" indent="0">
              <a:buNone/>
              <a:defRPr sz="1199">
                <a:solidFill>
                  <a:srgbClr val="97999B"/>
                </a:solidFill>
                <a:latin typeface="Trebuchet MS"/>
                <a:cs typeface="Trebuchet MS"/>
              </a:defRPr>
            </a:lvl2pPr>
            <a:lvl3pPr marL="1218072" indent="0">
              <a:buNone/>
              <a:defRPr sz="1199">
                <a:solidFill>
                  <a:srgbClr val="97999B"/>
                </a:solidFill>
                <a:latin typeface="Trebuchet MS"/>
                <a:cs typeface="Trebuchet MS"/>
              </a:defRPr>
            </a:lvl3pPr>
            <a:lvl4pPr marL="1827108" indent="0">
              <a:buNone/>
              <a:defRPr sz="1199">
                <a:solidFill>
                  <a:srgbClr val="97999B"/>
                </a:solidFill>
                <a:latin typeface="Trebuchet MS"/>
                <a:cs typeface="Trebuchet MS"/>
              </a:defRPr>
            </a:lvl4pPr>
            <a:lvl5pPr marL="2436144" indent="0">
              <a:buNone/>
              <a:defRPr sz="1199">
                <a:solidFill>
                  <a:srgbClr val="97999B"/>
                </a:solidFill>
                <a:latin typeface="Trebuchet MS"/>
                <a:cs typeface="Trebuchet MS"/>
              </a:defRPr>
            </a:lvl5pPr>
          </a:lstStyle>
          <a:p>
            <a:pPr lvl="0"/>
            <a:r>
              <a:rPr lang="en-US" dirty="0"/>
              <a:t>Subtitle would go here and can extend onto several lines like this example shows </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8897" y="5935551"/>
            <a:ext cx="2424788" cy="574488"/>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11126" y="5960000"/>
            <a:ext cx="2062681" cy="540952"/>
          </a:xfrm>
          <a:prstGeom prst="rect">
            <a:avLst/>
          </a:prstGeom>
        </p:spPr>
      </p:pic>
    </p:spTree>
    <p:extLst>
      <p:ext uri="{BB962C8B-B14F-4D97-AF65-F5344CB8AC3E}">
        <p14:creationId xmlns:p14="http://schemas.microsoft.com/office/powerpoint/2010/main" val="10274300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able of Contents (3 point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B4912D95-9EAC-F54B-ACA4-A6FD5A6624C2}" type="slidenum">
              <a:rPr lang="en-US" smtClean="0"/>
              <a:pPr/>
              <a:t>‹#›</a:t>
            </a:fld>
            <a:endParaRPr lang="en-US" dirty="0"/>
          </a:p>
        </p:txBody>
      </p:sp>
      <p:grpSp>
        <p:nvGrpSpPr>
          <p:cNvPr id="28" name="Group 27"/>
          <p:cNvGrpSpPr/>
          <p:nvPr userDrawn="1"/>
        </p:nvGrpSpPr>
        <p:grpSpPr>
          <a:xfrm>
            <a:off x="1636438" y="1897294"/>
            <a:ext cx="4907961" cy="409958"/>
            <a:chOff x="1227328" y="1424287"/>
            <a:chExt cx="3680971" cy="307753"/>
          </a:xfrm>
        </p:grpSpPr>
        <p:cxnSp>
          <p:nvCxnSpPr>
            <p:cNvPr id="29" name="Straight Connector 28"/>
            <p:cNvCxnSpPr/>
            <p:nvPr userDrawn="1"/>
          </p:nvCxnSpPr>
          <p:spPr>
            <a:xfrm flipV="1">
              <a:off x="1840813" y="1611995"/>
              <a:ext cx="3067486" cy="1705"/>
            </a:xfrm>
            <a:prstGeom prst="line">
              <a:avLst/>
            </a:prstGeom>
            <a:ln w="6350">
              <a:solidFill>
                <a:srgbClr val="C0C0C0"/>
              </a:solidFill>
              <a:prstDash val="sysDot"/>
            </a:ln>
            <a:effectLst/>
          </p:spPr>
          <p:style>
            <a:lnRef idx="2">
              <a:schemeClr val="accent1"/>
            </a:lnRef>
            <a:fillRef idx="0">
              <a:schemeClr val="accent1"/>
            </a:fillRef>
            <a:effectRef idx="1">
              <a:schemeClr val="accent1"/>
            </a:effectRef>
            <a:fontRef idx="minor">
              <a:schemeClr val="tx1"/>
            </a:fontRef>
          </p:style>
        </p:cxnSp>
        <p:sp>
          <p:nvSpPr>
            <p:cNvPr id="30" name="Oval 29"/>
            <p:cNvSpPr/>
            <p:nvPr/>
          </p:nvSpPr>
          <p:spPr>
            <a:xfrm>
              <a:off x="1227328" y="1424287"/>
              <a:ext cx="307753" cy="307753"/>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ctr"/>
              <a:endParaRPr lang="en-US" sz="1599" b="1" kern="1200" dirty="0">
                <a:solidFill>
                  <a:prstClr val="white"/>
                </a:solidFill>
                <a:latin typeface="Arial" charset="0"/>
                <a:ea typeface="Arial" charset="0"/>
                <a:cs typeface="Arial" charset="0"/>
              </a:endParaRPr>
            </a:p>
          </p:txBody>
        </p:sp>
        <p:sp>
          <p:nvSpPr>
            <p:cNvPr id="31" name="TextBox 30"/>
            <p:cNvSpPr txBox="1"/>
            <p:nvPr/>
          </p:nvSpPr>
          <p:spPr>
            <a:xfrm>
              <a:off x="1251614" y="1429474"/>
              <a:ext cx="312903" cy="254054"/>
            </a:xfrm>
            <a:prstGeom prst="rect">
              <a:avLst/>
            </a:prstGeom>
            <a:noFill/>
          </p:spPr>
          <p:txBody>
            <a:bodyPr wrap="square" rtlCol="0">
              <a:spAutoFit/>
            </a:bodyPr>
            <a:lstStyle/>
            <a:p>
              <a:r>
                <a:rPr lang="en-US" sz="1599" b="1" dirty="0">
                  <a:solidFill>
                    <a:schemeClr val="bg1"/>
                  </a:solidFill>
                  <a:latin typeface="Arial"/>
                  <a:cs typeface="Arial"/>
                </a:rPr>
                <a:t>1</a:t>
              </a:r>
            </a:p>
          </p:txBody>
        </p:sp>
      </p:grpSp>
      <p:grpSp>
        <p:nvGrpSpPr>
          <p:cNvPr id="32" name="Group 31"/>
          <p:cNvGrpSpPr/>
          <p:nvPr userDrawn="1"/>
        </p:nvGrpSpPr>
        <p:grpSpPr>
          <a:xfrm>
            <a:off x="1643963" y="2687382"/>
            <a:ext cx="4900436" cy="397260"/>
            <a:chOff x="1232972" y="2017404"/>
            <a:chExt cx="3675327" cy="298221"/>
          </a:xfrm>
        </p:grpSpPr>
        <p:sp>
          <p:nvSpPr>
            <p:cNvPr id="33" name="Oval 32"/>
            <p:cNvSpPr/>
            <p:nvPr userDrawn="1"/>
          </p:nvSpPr>
          <p:spPr>
            <a:xfrm>
              <a:off x="1236860" y="2017404"/>
              <a:ext cx="298221" cy="298221"/>
            </a:xfrm>
            <a:prstGeom prst="ellipse">
              <a:avLst/>
            </a:prstGeom>
            <a:solidFill>
              <a:srgbClr val="308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599" b="1" kern="1200" dirty="0">
                <a:solidFill>
                  <a:schemeClr val="bg1"/>
                </a:solidFill>
                <a:latin typeface="Arial" charset="0"/>
                <a:ea typeface="Arial" charset="0"/>
                <a:cs typeface="Arial" charset="0"/>
              </a:endParaRPr>
            </a:p>
          </p:txBody>
        </p:sp>
        <p:grpSp>
          <p:nvGrpSpPr>
            <p:cNvPr id="34" name="Group 33"/>
            <p:cNvGrpSpPr/>
            <p:nvPr userDrawn="1"/>
          </p:nvGrpSpPr>
          <p:grpSpPr>
            <a:xfrm>
              <a:off x="1232972" y="2021694"/>
              <a:ext cx="3675327" cy="254055"/>
              <a:chOff x="1232972" y="2021694"/>
              <a:chExt cx="3675327" cy="254055"/>
            </a:xfrm>
          </p:grpSpPr>
          <p:cxnSp>
            <p:nvCxnSpPr>
              <p:cNvPr id="35" name="Straight Connector 34"/>
              <p:cNvCxnSpPr/>
              <p:nvPr userDrawn="1"/>
            </p:nvCxnSpPr>
            <p:spPr>
              <a:xfrm flipV="1">
                <a:off x="1840813" y="2209924"/>
                <a:ext cx="3067486" cy="1705"/>
              </a:xfrm>
              <a:prstGeom prst="line">
                <a:avLst/>
              </a:prstGeom>
              <a:ln w="6350">
                <a:solidFill>
                  <a:srgbClr val="C0C0C0"/>
                </a:solidFill>
                <a:prstDash val="sysDot"/>
              </a:ln>
              <a:effectLst/>
            </p:spPr>
            <p:style>
              <a:lnRef idx="2">
                <a:schemeClr val="accent1"/>
              </a:lnRef>
              <a:fillRef idx="0">
                <a:schemeClr val="accent1"/>
              </a:fillRef>
              <a:effectRef idx="1">
                <a:schemeClr val="accent1"/>
              </a:effectRef>
              <a:fontRef idx="minor">
                <a:schemeClr val="tx1"/>
              </a:fontRef>
            </p:style>
          </p:cxnSp>
          <p:sp>
            <p:nvSpPr>
              <p:cNvPr id="36" name="TextBox 35"/>
              <p:cNvSpPr txBox="1"/>
              <p:nvPr userDrawn="1"/>
            </p:nvSpPr>
            <p:spPr>
              <a:xfrm>
                <a:off x="1232972" y="2021694"/>
                <a:ext cx="312903" cy="254055"/>
              </a:xfrm>
              <a:prstGeom prst="rect">
                <a:avLst/>
              </a:prstGeom>
              <a:noFill/>
            </p:spPr>
            <p:txBody>
              <a:bodyPr wrap="square" rtlCol="0">
                <a:spAutoFit/>
              </a:bodyPr>
              <a:lstStyle/>
              <a:p>
                <a:pPr algn="ctr"/>
                <a:r>
                  <a:rPr lang="en-US" sz="1599" b="1" dirty="0">
                    <a:solidFill>
                      <a:schemeClr val="bg1"/>
                    </a:solidFill>
                    <a:latin typeface="Arial"/>
                    <a:cs typeface="Arial"/>
                  </a:rPr>
                  <a:t>2</a:t>
                </a:r>
              </a:p>
            </p:txBody>
          </p:sp>
        </p:grpSp>
      </p:grpSp>
      <p:sp>
        <p:nvSpPr>
          <p:cNvPr id="40" name="Text Placeholder 13"/>
          <p:cNvSpPr>
            <a:spLocks noGrp="1"/>
          </p:cNvSpPr>
          <p:nvPr>
            <p:ph type="body" sz="quarter" idx="11" hasCustomPrompt="1"/>
          </p:nvPr>
        </p:nvSpPr>
        <p:spPr>
          <a:xfrm>
            <a:off x="6815667" y="1492499"/>
            <a:ext cx="4497917" cy="4293094"/>
          </a:xfrm>
          <a:prstGeom prst="rect">
            <a:avLst/>
          </a:prstGeom>
        </p:spPr>
        <p:txBody>
          <a:bodyPr vert="horz"/>
          <a:lstStyle>
            <a:lvl1pPr marL="0" indent="0">
              <a:lnSpc>
                <a:spcPct val="250000"/>
              </a:lnSpc>
              <a:spcBef>
                <a:spcPts val="0"/>
              </a:spcBef>
              <a:buNone/>
              <a:defRPr sz="2131" baseline="0">
                <a:solidFill>
                  <a:schemeClr val="accent5">
                    <a:lumMod val="50000"/>
                  </a:schemeClr>
                </a:solidFill>
                <a:latin typeface="Trebuchet MS"/>
                <a:cs typeface="Trebuchet MS"/>
              </a:defRPr>
            </a:lvl1pPr>
            <a:lvl2pPr marL="609036" indent="0">
              <a:buNone/>
              <a:defRPr sz="1199">
                <a:solidFill>
                  <a:srgbClr val="97999B"/>
                </a:solidFill>
                <a:latin typeface="Trebuchet MS"/>
                <a:cs typeface="Trebuchet MS"/>
              </a:defRPr>
            </a:lvl2pPr>
            <a:lvl3pPr marL="1218072" indent="0">
              <a:buNone/>
              <a:defRPr sz="1199">
                <a:solidFill>
                  <a:srgbClr val="97999B"/>
                </a:solidFill>
                <a:latin typeface="Trebuchet MS"/>
                <a:cs typeface="Trebuchet MS"/>
              </a:defRPr>
            </a:lvl3pPr>
            <a:lvl4pPr marL="1827108" indent="0">
              <a:buNone/>
              <a:defRPr sz="1199">
                <a:solidFill>
                  <a:srgbClr val="97999B"/>
                </a:solidFill>
                <a:latin typeface="Trebuchet MS"/>
                <a:cs typeface="Trebuchet MS"/>
              </a:defRPr>
            </a:lvl4pPr>
            <a:lvl5pPr marL="2436144" indent="0">
              <a:buNone/>
              <a:defRPr sz="1199">
                <a:solidFill>
                  <a:srgbClr val="97999B"/>
                </a:solidFill>
                <a:latin typeface="Trebuchet MS"/>
                <a:cs typeface="Trebuchet MS"/>
              </a:defRPr>
            </a:lvl5pPr>
          </a:lstStyle>
          <a:p>
            <a:pPr lvl="0"/>
            <a:r>
              <a:rPr lang="en-US" dirty="0"/>
              <a:t>First topic </a:t>
            </a:r>
          </a:p>
          <a:p>
            <a:pPr lvl="0"/>
            <a:r>
              <a:rPr lang="en-US" dirty="0"/>
              <a:t>Second Topic</a:t>
            </a:r>
          </a:p>
          <a:p>
            <a:pPr lvl="0"/>
            <a:r>
              <a:rPr lang="en-US" dirty="0"/>
              <a:t>Third Topic</a:t>
            </a:r>
          </a:p>
        </p:txBody>
      </p:sp>
      <p:grpSp>
        <p:nvGrpSpPr>
          <p:cNvPr id="44" name="Group 43"/>
          <p:cNvGrpSpPr/>
          <p:nvPr userDrawn="1"/>
        </p:nvGrpSpPr>
        <p:grpSpPr>
          <a:xfrm>
            <a:off x="1644622" y="3472290"/>
            <a:ext cx="4899777" cy="338426"/>
            <a:chOff x="1233466" y="2606633"/>
            <a:chExt cx="3674833" cy="254055"/>
          </a:xfrm>
        </p:grpSpPr>
        <p:cxnSp>
          <p:nvCxnSpPr>
            <p:cNvPr id="45" name="Straight Connector 44"/>
            <p:cNvCxnSpPr/>
            <p:nvPr/>
          </p:nvCxnSpPr>
          <p:spPr>
            <a:xfrm flipV="1">
              <a:off x="1840813" y="2812606"/>
              <a:ext cx="3067486" cy="1705"/>
            </a:xfrm>
            <a:prstGeom prst="line">
              <a:avLst/>
            </a:prstGeom>
            <a:ln w="6350">
              <a:solidFill>
                <a:srgbClr val="C0C0C0"/>
              </a:solidFill>
              <a:prstDash val="sysDot"/>
            </a:ln>
            <a:effectLst/>
          </p:spPr>
          <p:style>
            <a:lnRef idx="2">
              <a:schemeClr val="accent1"/>
            </a:lnRef>
            <a:fillRef idx="0">
              <a:schemeClr val="accent1"/>
            </a:fillRef>
            <a:effectRef idx="1">
              <a:schemeClr val="accent1"/>
            </a:effectRef>
            <a:fontRef idx="minor">
              <a:schemeClr val="tx1"/>
            </a:fontRef>
          </p:style>
        </p:cxnSp>
        <p:sp>
          <p:nvSpPr>
            <p:cNvPr id="46" name="TextBox 45"/>
            <p:cNvSpPr txBox="1"/>
            <p:nvPr userDrawn="1"/>
          </p:nvSpPr>
          <p:spPr>
            <a:xfrm>
              <a:off x="1233466" y="2606633"/>
              <a:ext cx="312903" cy="254055"/>
            </a:xfrm>
            <a:prstGeom prst="rect">
              <a:avLst/>
            </a:prstGeom>
            <a:noFill/>
          </p:spPr>
          <p:txBody>
            <a:bodyPr wrap="square" rtlCol="0">
              <a:spAutoFit/>
            </a:bodyPr>
            <a:lstStyle/>
            <a:p>
              <a:pPr algn="ctr"/>
              <a:r>
                <a:rPr lang="en-US" sz="1599" b="1" dirty="0">
                  <a:solidFill>
                    <a:schemeClr val="bg1"/>
                  </a:solidFill>
                  <a:latin typeface="Arial"/>
                  <a:cs typeface="Arial"/>
                </a:rPr>
                <a:t>3</a:t>
              </a:r>
            </a:p>
          </p:txBody>
        </p:sp>
      </p:grpSp>
      <p:grpSp>
        <p:nvGrpSpPr>
          <p:cNvPr id="47" name="Group 46"/>
          <p:cNvGrpSpPr/>
          <p:nvPr userDrawn="1"/>
        </p:nvGrpSpPr>
        <p:grpSpPr>
          <a:xfrm>
            <a:off x="1644622" y="3464781"/>
            <a:ext cx="417204" cy="403671"/>
            <a:chOff x="1233466" y="2600989"/>
            <a:chExt cx="312903" cy="303033"/>
          </a:xfrm>
        </p:grpSpPr>
        <p:sp>
          <p:nvSpPr>
            <p:cNvPr id="48" name="Oval 47"/>
            <p:cNvSpPr/>
            <p:nvPr/>
          </p:nvSpPr>
          <p:spPr>
            <a:xfrm>
              <a:off x="1236860" y="2600989"/>
              <a:ext cx="303033" cy="303033"/>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599" b="1" kern="1200" dirty="0">
                <a:solidFill>
                  <a:schemeClr val="bg1"/>
                </a:solidFill>
                <a:latin typeface="Arial" charset="0"/>
                <a:ea typeface="Arial" charset="0"/>
                <a:cs typeface="Arial" charset="0"/>
              </a:endParaRPr>
            </a:p>
          </p:txBody>
        </p:sp>
        <p:sp>
          <p:nvSpPr>
            <p:cNvPr id="49" name="TextBox 48"/>
            <p:cNvSpPr txBox="1"/>
            <p:nvPr userDrawn="1"/>
          </p:nvSpPr>
          <p:spPr>
            <a:xfrm>
              <a:off x="1233466" y="2606633"/>
              <a:ext cx="312903" cy="254054"/>
            </a:xfrm>
            <a:prstGeom prst="rect">
              <a:avLst/>
            </a:prstGeom>
            <a:noFill/>
          </p:spPr>
          <p:txBody>
            <a:bodyPr wrap="square" rtlCol="0">
              <a:spAutoFit/>
            </a:bodyPr>
            <a:lstStyle/>
            <a:p>
              <a:pPr algn="ctr"/>
              <a:r>
                <a:rPr lang="en-US" sz="1599" b="1" dirty="0">
                  <a:solidFill>
                    <a:schemeClr val="bg1"/>
                  </a:solidFill>
                  <a:latin typeface="Arial"/>
                  <a:cs typeface="Arial"/>
                </a:rPr>
                <a:t>3</a:t>
              </a:r>
            </a:p>
          </p:txBody>
        </p:sp>
      </p:grpSp>
      <p:sp>
        <p:nvSpPr>
          <p:cNvPr id="20" name="Text Placeholder 3"/>
          <p:cNvSpPr>
            <a:spLocks noGrp="1"/>
          </p:cNvSpPr>
          <p:nvPr>
            <p:ph type="body" sz="quarter" idx="12" hasCustomPrompt="1"/>
          </p:nvPr>
        </p:nvSpPr>
        <p:spPr>
          <a:xfrm>
            <a:off x="1533817" y="726498"/>
            <a:ext cx="9779768" cy="619610"/>
          </a:xfrm>
          <a:prstGeom prst="rect">
            <a:avLst/>
          </a:prstGeom>
        </p:spPr>
        <p:txBody>
          <a:bodyPr vert="horz"/>
          <a:lstStyle>
            <a:lvl1pPr marL="0" indent="0">
              <a:buFont typeface="Arial"/>
              <a:buNone/>
              <a:defRPr sz="2664" b="1" baseline="0">
                <a:solidFill>
                  <a:schemeClr val="tx2"/>
                </a:solidFill>
              </a:defRPr>
            </a:lvl1pPr>
            <a:lvl2pPr marL="609036" indent="0">
              <a:buFont typeface="Arial"/>
              <a:buNone/>
              <a:defRPr sz="2664"/>
            </a:lvl2pPr>
            <a:lvl3pPr marL="1218072" indent="0">
              <a:buFont typeface="Arial"/>
              <a:buNone/>
              <a:defRPr sz="2664"/>
            </a:lvl3pPr>
            <a:lvl4pPr marL="1827108" indent="0">
              <a:buFont typeface="Arial"/>
              <a:buNone/>
              <a:defRPr sz="2664"/>
            </a:lvl4pPr>
            <a:lvl5pPr marL="2436144" indent="0">
              <a:buFont typeface="Arial"/>
              <a:buNone/>
              <a:defRPr sz="2664"/>
            </a:lvl5pPr>
          </a:lstStyle>
          <a:p>
            <a:pPr lvl="0"/>
            <a:r>
              <a:rPr lang="en-US" dirty="0"/>
              <a:t>Click Here to Edit Today’s Discussion </a:t>
            </a:r>
          </a:p>
        </p:txBody>
      </p:sp>
    </p:spTree>
    <p:extLst>
      <p:ext uri="{BB962C8B-B14F-4D97-AF65-F5344CB8AC3E}">
        <p14:creationId xmlns:p14="http://schemas.microsoft.com/office/powerpoint/2010/main" val="30561589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able of Contents (4 Point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B4912D95-9EAC-F54B-ACA4-A6FD5A6624C2}" type="slidenum">
              <a:rPr lang="en-US" smtClean="0"/>
              <a:pPr/>
              <a:t>‹#›</a:t>
            </a:fld>
            <a:endParaRPr lang="en-US" dirty="0"/>
          </a:p>
        </p:txBody>
      </p:sp>
      <p:grpSp>
        <p:nvGrpSpPr>
          <p:cNvPr id="5" name="Group 4"/>
          <p:cNvGrpSpPr/>
          <p:nvPr userDrawn="1"/>
        </p:nvGrpSpPr>
        <p:grpSpPr>
          <a:xfrm>
            <a:off x="1636438" y="1897294"/>
            <a:ext cx="4907961" cy="409958"/>
            <a:chOff x="1227328" y="1424287"/>
            <a:chExt cx="3680971" cy="307753"/>
          </a:xfrm>
        </p:grpSpPr>
        <p:cxnSp>
          <p:nvCxnSpPr>
            <p:cNvPr id="6" name="Straight Connector 5"/>
            <p:cNvCxnSpPr/>
            <p:nvPr userDrawn="1"/>
          </p:nvCxnSpPr>
          <p:spPr>
            <a:xfrm flipV="1">
              <a:off x="1840813" y="1611995"/>
              <a:ext cx="3067486" cy="1705"/>
            </a:xfrm>
            <a:prstGeom prst="line">
              <a:avLst/>
            </a:prstGeom>
            <a:ln w="6350">
              <a:solidFill>
                <a:srgbClr val="C0C0C0"/>
              </a:solidFill>
              <a:prstDash val="sysDot"/>
            </a:ln>
            <a:effectLst/>
          </p:spPr>
          <p:style>
            <a:lnRef idx="2">
              <a:schemeClr val="accent1"/>
            </a:lnRef>
            <a:fillRef idx="0">
              <a:schemeClr val="accent1"/>
            </a:fillRef>
            <a:effectRef idx="1">
              <a:schemeClr val="accent1"/>
            </a:effectRef>
            <a:fontRef idx="minor">
              <a:schemeClr val="tx1"/>
            </a:fontRef>
          </p:style>
        </p:cxnSp>
        <p:sp>
          <p:nvSpPr>
            <p:cNvPr id="7" name="Oval 6"/>
            <p:cNvSpPr/>
            <p:nvPr/>
          </p:nvSpPr>
          <p:spPr>
            <a:xfrm>
              <a:off x="1227328" y="1424287"/>
              <a:ext cx="307753" cy="307753"/>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ctr"/>
              <a:endParaRPr lang="en-US" sz="1599" b="1" kern="1200" dirty="0">
                <a:solidFill>
                  <a:prstClr val="white"/>
                </a:solidFill>
                <a:latin typeface="Arial" charset="0"/>
                <a:ea typeface="Arial" charset="0"/>
                <a:cs typeface="Arial" charset="0"/>
              </a:endParaRPr>
            </a:p>
          </p:txBody>
        </p:sp>
        <p:sp>
          <p:nvSpPr>
            <p:cNvPr id="8" name="TextBox 7"/>
            <p:cNvSpPr txBox="1"/>
            <p:nvPr/>
          </p:nvSpPr>
          <p:spPr>
            <a:xfrm>
              <a:off x="1251614" y="1429474"/>
              <a:ext cx="312903" cy="254054"/>
            </a:xfrm>
            <a:prstGeom prst="rect">
              <a:avLst/>
            </a:prstGeom>
            <a:noFill/>
          </p:spPr>
          <p:txBody>
            <a:bodyPr wrap="square" rtlCol="0">
              <a:spAutoFit/>
            </a:bodyPr>
            <a:lstStyle/>
            <a:p>
              <a:r>
                <a:rPr lang="en-US" sz="1599" b="1" dirty="0">
                  <a:solidFill>
                    <a:schemeClr val="bg1"/>
                  </a:solidFill>
                  <a:latin typeface="Arial"/>
                  <a:cs typeface="Arial"/>
                </a:rPr>
                <a:t>1</a:t>
              </a:r>
            </a:p>
          </p:txBody>
        </p:sp>
      </p:grpSp>
      <p:grpSp>
        <p:nvGrpSpPr>
          <p:cNvPr id="9" name="Group 8"/>
          <p:cNvGrpSpPr/>
          <p:nvPr userDrawn="1"/>
        </p:nvGrpSpPr>
        <p:grpSpPr>
          <a:xfrm>
            <a:off x="1643963" y="2687382"/>
            <a:ext cx="4900436" cy="397260"/>
            <a:chOff x="1232972" y="2017404"/>
            <a:chExt cx="3675327" cy="298221"/>
          </a:xfrm>
        </p:grpSpPr>
        <p:sp>
          <p:nvSpPr>
            <p:cNvPr id="10" name="Oval 9"/>
            <p:cNvSpPr/>
            <p:nvPr userDrawn="1"/>
          </p:nvSpPr>
          <p:spPr>
            <a:xfrm>
              <a:off x="1236860" y="2017404"/>
              <a:ext cx="298221" cy="298221"/>
            </a:xfrm>
            <a:prstGeom prst="ellipse">
              <a:avLst/>
            </a:prstGeom>
            <a:solidFill>
              <a:srgbClr val="308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599" b="1" kern="1200" dirty="0">
                <a:solidFill>
                  <a:schemeClr val="bg1"/>
                </a:solidFill>
                <a:latin typeface="Arial" charset="0"/>
                <a:ea typeface="Arial" charset="0"/>
                <a:cs typeface="Arial" charset="0"/>
              </a:endParaRPr>
            </a:p>
          </p:txBody>
        </p:sp>
        <p:grpSp>
          <p:nvGrpSpPr>
            <p:cNvPr id="11" name="Group 10"/>
            <p:cNvGrpSpPr/>
            <p:nvPr userDrawn="1"/>
          </p:nvGrpSpPr>
          <p:grpSpPr>
            <a:xfrm>
              <a:off x="1232972" y="2021694"/>
              <a:ext cx="3675327" cy="254055"/>
              <a:chOff x="1232972" y="2021694"/>
              <a:chExt cx="3675327" cy="254055"/>
            </a:xfrm>
          </p:grpSpPr>
          <p:cxnSp>
            <p:nvCxnSpPr>
              <p:cNvPr id="12" name="Straight Connector 11"/>
              <p:cNvCxnSpPr/>
              <p:nvPr userDrawn="1"/>
            </p:nvCxnSpPr>
            <p:spPr>
              <a:xfrm flipV="1">
                <a:off x="1840813" y="2209924"/>
                <a:ext cx="3067486" cy="1705"/>
              </a:xfrm>
              <a:prstGeom prst="line">
                <a:avLst/>
              </a:prstGeom>
              <a:ln w="6350">
                <a:solidFill>
                  <a:srgbClr val="C0C0C0"/>
                </a:solidFill>
                <a:prstDash val="sysDot"/>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userDrawn="1"/>
            </p:nvSpPr>
            <p:spPr>
              <a:xfrm>
                <a:off x="1232972" y="2021694"/>
                <a:ext cx="312903" cy="254055"/>
              </a:xfrm>
              <a:prstGeom prst="rect">
                <a:avLst/>
              </a:prstGeom>
              <a:noFill/>
            </p:spPr>
            <p:txBody>
              <a:bodyPr wrap="square" rtlCol="0">
                <a:spAutoFit/>
              </a:bodyPr>
              <a:lstStyle/>
              <a:p>
                <a:pPr algn="ctr"/>
                <a:r>
                  <a:rPr lang="en-US" sz="1599" b="1" dirty="0">
                    <a:solidFill>
                      <a:schemeClr val="bg1"/>
                    </a:solidFill>
                    <a:latin typeface="Arial"/>
                    <a:cs typeface="Arial"/>
                  </a:rPr>
                  <a:t>2</a:t>
                </a:r>
              </a:p>
            </p:txBody>
          </p:sp>
        </p:grpSp>
      </p:grpSp>
      <p:cxnSp>
        <p:nvCxnSpPr>
          <p:cNvPr id="14" name="Straight Connector 13"/>
          <p:cNvCxnSpPr/>
          <p:nvPr userDrawn="1"/>
        </p:nvCxnSpPr>
        <p:spPr>
          <a:xfrm flipV="1">
            <a:off x="2454418" y="3746673"/>
            <a:ext cx="4089981" cy="2271"/>
          </a:xfrm>
          <a:prstGeom prst="line">
            <a:avLst/>
          </a:prstGeom>
          <a:ln w="6350">
            <a:solidFill>
              <a:srgbClr val="C0C0C0"/>
            </a:solidFill>
            <a:prstDash val="sysDot"/>
          </a:ln>
          <a:effectLst/>
        </p:spPr>
        <p:style>
          <a:lnRef idx="2">
            <a:schemeClr val="accent1"/>
          </a:lnRef>
          <a:fillRef idx="0">
            <a:schemeClr val="accent1"/>
          </a:fillRef>
          <a:effectRef idx="1">
            <a:schemeClr val="accent1"/>
          </a:effectRef>
          <a:fontRef idx="minor">
            <a:schemeClr val="tx1"/>
          </a:fontRef>
        </p:style>
      </p:cxnSp>
      <p:grpSp>
        <p:nvGrpSpPr>
          <p:cNvPr id="15" name="Group 14"/>
          <p:cNvGrpSpPr/>
          <p:nvPr userDrawn="1"/>
        </p:nvGrpSpPr>
        <p:grpSpPr>
          <a:xfrm>
            <a:off x="1644622" y="3464781"/>
            <a:ext cx="417204" cy="403671"/>
            <a:chOff x="1233466" y="2600989"/>
            <a:chExt cx="312903" cy="303033"/>
          </a:xfrm>
        </p:grpSpPr>
        <p:sp>
          <p:nvSpPr>
            <p:cNvPr id="16" name="Oval 15"/>
            <p:cNvSpPr/>
            <p:nvPr/>
          </p:nvSpPr>
          <p:spPr>
            <a:xfrm>
              <a:off x="1236860" y="2600989"/>
              <a:ext cx="303033" cy="303033"/>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599" b="1" kern="1200" dirty="0">
                <a:solidFill>
                  <a:schemeClr val="bg1"/>
                </a:solidFill>
                <a:latin typeface="Arial" charset="0"/>
                <a:ea typeface="Arial" charset="0"/>
                <a:cs typeface="Arial" charset="0"/>
              </a:endParaRPr>
            </a:p>
          </p:txBody>
        </p:sp>
        <p:sp>
          <p:nvSpPr>
            <p:cNvPr id="17" name="TextBox 16"/>
            <p:cNvSpPr txBox="1"/>
            <p:nvPr userDrawn="1"/>
          </p:nvSpPr>
          <p:spPr>
            <a:xfrm>
              <a:off x="1233466" y="2606633"/>
              <a:ext cx="312903" cy="254054"/>
            </a:xfrm>
            <a:prstGeom prst="rect">
              <a:avLst/>
            </a:prstGeom>
            <a:noFill/>
          </p:spPr>
          <p:txBody>
            <a:bodyPr wrap="square" rtlCol="0">
              <a:spAutoFit/>
            </a:bodyPr>
            <a:lstStyle/>
            <a:p>
              <a:pPr algn="ctr"/>
              <a:r>
                <a:rPr lang="en-US" sz="1599" b="1" dirty="0">
                  <a:solidFill>
                    <a:schemeClr val="bg1"/>
                  </a:solidFill>
                  <a:latin typeface="Arial"/>
                  <a:cs typeface="Arial"/>
                </a:rPr>
                <a:t>3</a:t>
              </a:r>
            </a:p>
          </p:txBody>
        </p:sp>
      </p:grpSp>
      <p:grpSp>
        <p:nvGrpSpPr>
          <p:cNvPr id="18" name="Group 17"/>
          <p:cNvGrpSpPr/>
          <p:nvPr userDrawn="1"/>
        </p:nvGrpSpPr>
        <p:grpSpPr>
          <a:xfrm>
            <a:off x="1636438" y="4258611"/>
            <a:ext cx="4907961" cy="338426"/>
            <a:chOff x="1227328" y="3196920"/>
            <a:chExt cx="3680971" cy="254055"/>
          </a:xfrm>
        </p:grpSpPr>
        <p:cxnSp>
          <p:nvCxnSpPr>
            <p:cNvPr id="19" name="Straight Connector 18"/>
            <p:cNvCxnSpPr/>
            <p:nvPr/>
          </p:nvCxnSpPr>
          <p:spPr>
            <a:xfrm flipV="1">
              <a:off x="1840813" y="3403498"/>
              <a:ext cx="3067486" cy="1705"/>
            </a:xfrm>
            <a:prstGeom prst="line">
              <a:avLst/>
            </a:prstGeom>
            <a:ln w="6350">
              <a:solidFill>
                <a:srgbClr val="C0C0C0"/>
              </a:solidFill>
              <a:prstDash val="sysDot"/>
            </a:ln>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userDrawn="1"/>
          </p:nvSpPr>
          <p:spPr>
            <a:xfrm>
              <a:off x="1227328" y="3196920"/>
              <a:ext cx="312903" cy="254055"/>
            </a:xfrm>
            <a:prstGeom prst="rect">
              <a:avLst/>
            </a:prstGeom>
            <a:noFill/>
          </p:spPr>
          <p:txBody>
            <a:bodyPr wrap="square" rtlCol="0">
              <a:spAutoFit/>
            </a:bodyPr>
            <a:lstStyle/>
            <a:p>
              <a:pPr algn="ctr"/>
              <a:r>
                <a:rPr lang="en-US" sz="1599" b="1" dirty="0">
                  <a:solidFill>
                    <a:schemeClr val="bg1"/>
                  </a:solidFill>
                  <a:latin typeface="Arial"/>
                  <a:cs typeface="Arial"/>
                </a:rPr>
                <a:t>4</a:t>
              </a:r>
            </a:p>
          </p:txBody>
        </p:sp>
      </p:grpSp>
      <p:sp>
        <p:nvSpPr>
          <p:cNvPr id="21" name="Text Placeholder 13"/>
          <p:cNvSpPr>
            <a:spLocks noGrp="1"/>
          </p:cNvSpPr>
          <p:nvPr>
            <p:ph type="body" sz="quarter" idx="11" hasCustomPrompt="1"/>
          </p:nvPr>
        </p:nvSpPr>
        <p:spPr>
          <a:xfrm>
            <a:off x="6815667" y="1519210"/>
            <a:ext cx="4497917" cy="4293094"/>
          </a:xfrm>
          <a:prstGeom prst="rect">
            <a:avLst/>
          </a:prstGeom>
        </p:spPr>
        <p:txBody>
          <a:bodyPr vert="horz"/>
          <a:lstStyle>
            <a:lvl1pPr marL="0" indent="0">
              <a:lnSpc>
                <a:spcPct val="275000"/>
              </a:lnSpc>
              <a:spcBef>
                <a:spcPts val="0"/>
              </a:spcBef>
              <a:buNone/>
              <a:defRPr sz="1865" baseline="0">
                <a:solidFill>
                  <a:schemeClr val="accent5">
                    <a:lumMod val="50000"/>
                  </a:schemeClr>
                </a:solidFill>
                <a:latin typeface="Trebuchet MS"/>
                <a:cs typeface="Trebuchet MS"/>
              </a:defRPr>
            </a:lvl1pPr>
            <a:lvl2pPr marL="609036" indent="0">
              <a:buNone/>
              <a:defRPr sz="1199">
                <a:solidFill>
                  <a:srgbClr val="97999B"/>
                </a:solidFill>
                <a:latin typeface="Trebuchet MS"/>
                <a:cs typeface="Trebuchet MS"/>
              </a:defRPr>
            </a:lvl2pPr>
            <a:lvl3pPr marL="1218072" indent="0">
              <a:buNone/>
              <a:defRPr sz="1199">
                <a:solidFill>
                  <a:srgbClr val="97999B"/>
                </a:solidFill>
                <a:latin typeface="Trebuchet MS"/>
                <a:cs typeface="Trebuchet MS"/>
              </a:defRPr>
            </a:lvl3pPr>
            <a:lvl4pPr marL="1827108" indent="0">
              <a:buNone/>
              <a:defRPr sz="1199">
                <a:solidFill>
                  <a:srgbClr val="97999B"/>
                </a:solidFill>
                <a:latin typeface="Trebuchet MS"/>
                <a:cs typeface="Trebuchet MS"/>
              </a:defRPr>
            </a:lvl4pPr>
            <a:lvl5pPr marL="2436144" indent="0">
              <a:buNone/>
              <a:defRPr sz="1199">
                <a:solidFill>
                  <a:srgbClr val="97999B"/>
                </a:solidFill>
                <a:latin typeface="Trebuchet MS"/>
                <a:cs typeface="Trebuchet MS"/>
              </a:defRPr>
            </a:lvl5pPr>
          </a:lstStyle>
          <a:p>
            <a:pPr lvl="0"/>
            <a:r>
              <a:rPr lang="en-US" dirty="0"/>
              <a:t>First Topic </a:t>
            </a:r>
          </a:p>
          <a:p>
            <a:pPr lvl="0"/>
            <a:r>
              <a:rPr lang="en-US" dirty="0"/>
              <a:t>Second Topic</a:t>
            </a:r>
          </a:p>
          <a:p>
            <a:pPr lvl="0"/>
            <a:r>
              <a:rPr lang="en-US" dirty="0"/>
              <a:t>Third Topic</a:t>
            </a:r>
          </a:p>
          <a:p>
            <a:pPr lvl="0"/>
            <a:r>
              <a:rPr lang="en-US" dirty="0"/>
              <a:t>Fourth Topic</a:t>
            </a:r>
          </a:p>
        </p:txBody>
      </p:sp>
      <p:grpSp>
        <p:nvGrpSpPr>
          <p:cNvPr id="23" name="Group 22"/>
          <p:cNvGrpSpPr/>
          <p:nvPr userDrawn="1"/>
        </p:nvGrpSpPr>
        <p:grpSpPr>
          <a:xfrm>
            <a:off x="1626359" y="4217648"/>
            <a:ext cx="417204" cy="409958"/>
            <a:chOff x="1219769" y="3166166"/>
            <a:chExt cx="312903" cy="307753"/>
          </a:xfrm>
        </p:grpSpPr>
        <p:sp>
          <p:nvSpPr>
            <p:cNvPr id="24" name="Oval 23"/>
            <p:cNvSpPr/>
            <p:nvPr/>
          </p:nvSpPr>
          <p:spPr>
            <a:xfrm>
              <a:off x="1224397" y="3166166"/>
              <a:ext cx="307753" cy="307753"/>
            </a:xfrm>
            <a:prstGeom prst="ellipse">
              <a:avLst/>
            </a:prstGeom>
            <a:solidFill>
              <a:srgbClr val="308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599" b="1" kern="1200" dirty="0">
                <a:solidFill>
                  <a:schemeClr val="bg1"/>
                </a:solidFill>
                <a:latin typeface="Arial" charset="0"/>
                <a:ea typeface="Arial" charset="0"/>
                <a:cs typeface="Arial" charset="0"/>
              </a:endParaRPr>
            </a:p>
          </p:txBody>
        </p:sp>
        <p:sp>
          <p:nvSpPr>
            <p:cNvPr id="25" name="TextBox 24"/>
            <p:cNvSpPr txBox="1"/>
            <p:nvPr userDrawn="1"/>
          </p:nvSpPr>
          <p:spPr>
            <a:xfrm>
              <a:off x="1219769" y="3174240"/>
              <a:ext cx="312903" cy="254054"/>
            </a:xfrm>
            <a:prstGeom prst="rect">
              <a:avLst/>
            </a:prstGeom>
            <a:noFill/>
          </p:spPr>
          <p:txBody>
            <a:bodyPr wrap="square" rtlCol="0">
              <a:spAutoFit/>
            </a:bodyPr>
            <a:lstStyle/>
            <a:p>
              <a:pPr algn="ctr"/>
              <a:r>
                <a:rPr lang="en-US" sz="1599" b="1" dirty="0">
                  <a:solidFill>
                    <a:schemeClr val="bg1"/>
                  </a:solidFill>
                  <a:latin typeface="Arial"/>
                  <a:cs typeface="Arial"/>
                </a:rPr>
                <a:t>4</a:t>
              </a:r>
            </a:p>
          </p:txBody>
        </p:sp>
      </p:grpSp>
      <p:sp>
        <p:nvSpPr>
          <p:cNvPr id="26" name="Text Placeholder 3"/>
          <p:cNvSpPr>
            <a:spLocks noGrp="1"/>
          </p:cNvSpPr>
          <p:nvPr>
            <p:ph type="body" sz="quarter" idx="12" hasCustomPrompt="1"/>
          </p:nvPr>
        </p:nvSpPr>
        <p:spPr>
          <a:xfrm>
            <a:off x="1533817" y="726498"/>
            <a:ext cx="9779768" cy="619610"/>
          </a:xfrm>
          <a:prstGeom prst="rect">
            <a:avLst/>
          </a:prstGeom>
        </p:spPr>
        <p:txBody>
          <a:bodyPr vert="horz"/>
          <a:lstStyle>
            <a:lvl1pPr marL="0" indent="0">
              <a:buFont typeface="Arial"/>
              <a:buNone/>
              <a:defRPr sz="2664" b="1" baseline="0">
                <a:solidFill>
                  <a:schemeClr val="tx2"/>
                </a:solidFill>
              </a:defRPr>
            </a:lvl1pPr>
            <a:lvl2pPr marL="609036" indent="0">
              <a:buFont typeface="Arial"/>
              <a:buNone/>
              <a:defRPr sz="2664"/>
            </a:lvl2pPr>
            <a:lvl3pPr marL="1218072" indent="0">
              <a:buFont typeface="Arial"/>
              <a:buNone/>
              <a:defRPr sz="2664"/>
            </a:lvl3pPr>
            <a:lvl4pPr marL="1827108" indent="0">
              <a:buFont typeface="Arial"/>
              <a:buNone/>
              <a:defRPr sz="2664"/>
            </a:lvl4pPr>
            <a:lvl5pPr marL="2436144" indent="0">
              <a:buFont typeface="Arial"/>
              <a:buNone/>
              <a:defRPr sz="2664"/>
            </a:lvl5pPr>
          </a:lstStyle>
          <a:p>
            <a:pPr lvl="0"/>
            <a:r>
              <a:rPr lang="en-US" dirty="0"/>
              <a:t>Click Here to Edit Today’s Discussion </a:t>
            </a:r>
          </a:p>
        </p:txBody>
      </p:sp>
    </p:spTree>
    <p:extLst>
      <p:ext uri="{BB962C8B-B14F-4D97-AF65-F5344CB8AC3E}">
        <p14:creationId xmlns:p14="http://schemas.microsoft.com/office/powerpoint/2010/main" val="23175035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able of Contents (5 Points">
    <p:spTree>
      <p:nvGrpSpPr>
        <p:cNvPr id="1" name=""/>
        <p:cNvGrpSpPr/>
        <p:nvPr/>
      </p:nvGrpSpPr>
      <p:grpSpPr>
        <a:xfrm>
          <a:off x="0" y="0"/>
          <a:ext cx="0" cy="0"/>
          <a:chOff x="0" y="0"/>
          <a:chExt cx="0" cy="0"/>
        </a:xfrm>
      </p:grpSpPr>
      <p:grpSp>
        <p:nvGrpSpPr>
          <p:cNvPr id="2" name="Group 1"/>
          <p:cNvGrpSpPr/>
          <p:nvPr userDrawn="1"/>
        </p:nvGrpSpPr>
        <p:grpSpPr>
          <a:xfrm>
            <a:off x="1636438" y="1897294"/>
            <a:ext cx="4907961" cy="409958"/>
            <a:chOff x="1227328" y="1424287"/>
            <a:chExt cx="3680971" cy="307753"/>
          </a:xfrm>
        </p:grpSpPr>
        <p:cxnSp>
          <p:nvCxnSpPr>
            <p:cNvPr id="6" name="Straight Connector 5"/>
            <p:cNvCxnSpPr/>
            <p:nvPr userDrawn="1"/>
          </p:nvCxnSpPr>
          <p:spPr>
            <a:xfrm flipV="1">
              <a:off x="1840813" y="1611995"/>
              <a:ext cx="3067486" cy="1705"/>
            </a:xfrm>
            <a:prstGeom prst="line">
              <a:avLst/>
            </a:prstGeom>
            <a:ln w="6350">
              <a:solidFill>
                <a:srgbClr val="C0C0C0"/>
              </a:solidFill>
              <a:prstDash val="sysDot"/>
            </a:ln>
            <a:effectLst/>
          </p:spPr>
          <p:style>
            <a:lnRef idx="2">
              <a:schemeClr val="accent1"/>
            </a:lnRef>
            <a:fillRef idx="0">
              <a:schemeClr val="accent1"/>
            </a:fillRef>
            <a:effectRef idx="1">
              <a:schemeClr val="accent1"/>
            </a:effectRef>
            <a:fontRef idx="minor">
              <a:schemeClr val="tx1"/>
            </a:fontRef>
          </p:style>
        </p:cxnSp>
        <p:sp>
          <p:nvSpPr>
            <p:cNvPr id="9" name="Oval 8"/>
            <p:cNvSpPr/>
            <p:nvPr/>
          </p:nvSpPr>
          <p:spPr>
            <a:xfrm>
              <a:off x="1227328" y="1424287"/>
              <a:ext cx="307753" cy="307753"/>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ctr"/>
              <a:endParaRPr lang="en-US" sz="1599" b="1" kern="1200" dirty="0">
                <a:solidFill>
                  <a:prstClr val="white"/>
                </a:solidFill>
                <a:latin typeface="Arial" charset="0"/>
                <a:ea typeface="Arial" charset="0"/>
                <a:cs typeface="Arial" charset="0"/>
              </a:endParaRPr>
            </a:p>
          </p:txBody>
        </p:sp>
        <p:sp>
          <p:nvSpPr>
            <p:cNvPr id="10" name="TextBox 9"/>
            <p:cNvSpPr txBox="1"/>
            <p:nvPr/>
          </p:nvSpPr>
          <p:spPr>
            <a:xfrm>
              <a:off x="1251614" y="1429474"/>
              <a:ext cx="312903" cy="254054"/>
            </a:xfrm>
            <a:prstGeom prst="rect">
              <a:avLst/>
            </a:prstGeom>
            <a:noFill/>
          </p:spPr>
          <p:txBody>
            <a:bodyPr wrap="square" rtlCol="0">
              <a:spAutoFit/>
            </a:bodyPr>
            <a:lstStyle/>
            <a:p>
              <a:r>
                <a:rPr lang="en-US" sz="1599" b="1" dirty="0">
                  <a:solidFill>
                    <a:schemeClr val="bg1"/>
                  </a:solidFill>
                  <a:latin typeface="Arial"/>
                  <a:cs typeface="Arial"/>
                </a:rPr>
                <a:t>1</a:t>
              </a:r>
            </a:p>
          </p:txBody>
        </p:sp>
      </p:grpSp>
      <p:sp>
        <p:nvSpPr>
          <p:cNvPr id="25" name="Oval 24"/>
          <p:cNvSpPr/>
          <p:nvPr/>
        </p:nvSpPr>
        <p:spPr>
          <a:xfrm>
            <a:off x="1636438" y="5019564"/>
            <a:ext cx="410337" cy="409958"/>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599" b="1" kern="1200" dirty="0">
              <a:solidFill>
                <a:schemeClr val="bg1"/>
              </a:solidFill>
              <a:latin typeface="Arial" charset="0"/>
              <a:ea typeface="Arial" charset="0"/>
              <a:cs typeface="Arial" charset="0"/>
            </a:endParaRPr>
          </a:p>
        </p:txBody>
      </p:sp>
      <p:grpSp>
        <p:nvGrpSpPr>
          <p:cNvPr id="3" name="Group 2"/>
          <p:cNvGrpSpPr/>
          <p:nvPr userDrawn="1"/>
        </p:nvGrpSpPr>
        <p:grpSpPr>
          <a:xfrm>
            <a:off x="1643963" y="2687382"/>
            <a:ext cx="4900436" cy="397260"/>
            <a:chOff x="1232972" y="2017404"/>
            <a:chExt cx="3675327" cy="298221"/>
          </a:xfrm>
        </p:grpSpPr>
        <p:sp>
          <p:nvSpPr>
            <p:cNvPr id="16" name="Oval 15"/>
            <p:cNvSpPr/>
            <p:nvPr userDrawn="1"/>
          </p:nvSpPr>
          <p:spPr>
            <a:xfrm>
              <a:off x="1236860" y="2017404"/>
              <a:ext cx="298221" cy="298221"/>
            </a:xfrm>
            <a:prstGeom prst="ellipse">
              <a:avLst/>
            </a:prstGeom>
            <a:solidFill>
              <a:srgbClr val="308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599" b="1" kern="1200" dirty="0">
                <a:solidFill>
                  <a:schemeClr val="bg1"/>
                </a:solidFill>
                <a:latin typeface="Arial" charset="0"/>
                <a:ea typeface="Arial" charset="0"/>
                <a:cs typeface="Arial" charset="0"/>
              </a:endParaRPr>
            </a:p>
          </p:txBody>
        </p:sp>
        <p:grpSp>
          <p:nvGrpSpPr>
            <p:cNvPr id="32" name="Group 31"/>
            <p:cNvGrpSpPr/>
            <p:nvPr userDrawn="1"/>
          </p:nvGrpSpPr>
          <p:grpSpPr>
            <a:xfrm>
              <a:off x="1232972" y="2021694"/>
              <a:ext cx="3675327" cy="254055"/>
              <a:chOff x="1232972" y="2021694"/>
              <a:chExt cx="3675327" cy="254055"/>
            </a:xfrm>
          </p:grpSpPr>
          <p:cxnSp>
            <p:nvCxnSpPr>
              <p:cNvPr id="17" name="Straight Connector 16"/>
              <p:cNvCxnSpPr/>
              <p:nvPr userDrawn="1"/>
            </p:nvCxnSpPr>
            <p:spPr>
              <a:xfrm flipV="1">
                <a:off x="1840813" y="2209924"/>
                <a:ext cx="3067486" cy="1705"/>
              </a:xfrm>
              <a:prstGeom prst="line">
                <a:avLst/>
              </a:prstGeom>
              <a:ln w="6350">
                <a:solidFill>
                  <a:srgbClr val="C0C0C0"/>
                </a:solidFill>
                <a:prstDash val="sysDot"/>
              </a:ln>
              <a:effectLst/>
            </p:spPr>
            <p:style>
              <a:lnRef idx="2">
                <a:schemeClr val="accent1"/>
              </a:lnRef>
              <a:fillRef idx="0">
                <a:schemeClr val="accent1"/>
              </a:fillRef>
              <a:effectRef idx="1">
                <a:schemeClr val="accent1"/>
              </a:effectRef>
              <a:fontRef idx="minor">
                <a:schemeClr val="tx1"/>
              </a:fontRef>
            </p:style>
          </p:cxnSp>
          <p:sp>
            <p:nvSpPr>
              <p:cNvPr id="27" name="TextBox 26"/>
              <p:cNvSpPr txBox="1"/>
              <p:nvPr userDrawn="1"/>
            </p:nvSpPr>
            <p:spPr>
              <a:xfrm>
                <a:off x="1232972" y="2021694"/>
                <a:ext cx="312903" cy="254055"/>
              </a:xfrm>
              <a:prstGeom prst="rect">
                <a:avLst/>
              </a:prstGeom>
              <a:noFill/>
            </p:spPr>
            <p:txBody>
              <a:bodyPr wrap="square" rtlCol="0">
                <a:spAutoFit/>
              </a:bodyPr>
              <a:lstStyle/>
              <a:p>
                <a:pPr algn="ctr"/>
                <a:r>
                  <a:rPr lang="en-US" sz="1599" b="1" dirty="0">
                    <a:solidFill>
                      <a:schemeClr val="bg1"/>
                    </a:solidFill>
                    <a:latin typeface="Arial"/>
                    <a:cs typeface="Arial"/>
                  </a:rPr>
                  <a:t>2</a:t>
                </a:r>
              </a:p>
            </p:txBody>
          </p:sp>
        </p:grpSp>
      </p:grpSp>
      <p:cxnSp>
        <p:nvCxnSpPr>
          <p:cNvPr id="20" name="Straight Connector 19"/>
          <p:cNvCxnSpPr/>
          <p:nvPr/>
        </p:nvCxnSpPr>
        <p:spPr>
          <a:xfrm flipV="1">
            <a:off x="2454418" y="3746673"/>
            <a:ext cx="4089981" cy="2271"/>
          </a:xfrm>
          <a:prstGeom prst="line">
            <a:avLst/>
          </a:prstGeom>
          <a:ln w="6350">
            <a:solidFill>
              <a:srgbClr val="C0C0C0"/>
            </a:solidFill>
            <a:prstDash val="sysDot"/>
          </a:ln>
          <a:effectLst/>
        </p:spPr>
        <p:style>
          <a:lnRef idx="2">
            <a:schemeClr val="accent1"/>
          </a:lnRef>
          <a:fillRef idx="0">
            <a:schemeClr val="accent1"/>
          </a:fillRef>
          <a:effectRef idx="1">
            <a:schemeClr val="accent1"/>
          </a:effectRef>
          <a:fontRef idx="minor">
            <a:schemeClr val="tx1"/>
          </a:fontRef>
        </p:style>
      </p:cxnSp>
      <p:grpSp>
        <p:nvGrpSpPr>
          <p:cNvPr id="8" name="Group 7"/>
          <p:cNvGrpSpPr/>
          <p:nvPr userDrawn="1"/>
        </p:nvGrpSpPr>
        <p:grpSpPr>
          <a:xfrm>
            <a:off x="1644622" y="3464781"/>
            <a:ext cx="417204" cy="403671"/>
            <a:chOff x="1233466" y="2600989"/>
            <a:chExt cx="312903" cy="303033"/>
          </a:xfrm>
        </p:grpSpPr>
        <p:sp>
          <p:nvSpPr>
            <p:cNvPr id="19" name="Oval 18"/>
            <p:cNvSpPr/>
            <p:nvPr/>
          </p:nvSpPr>
          <p:spPr>
            <a:xfrm>
              <a:off x="1236860" y="2600989"/>
              <a:ext cx="303033" cy="303033"/>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599" b="1" kern="1200" dirty="0">
                <a:solidFill>
                  <a:schemeClr val="bg1"/>
                </a:solidFill>
                <a:latin typeface="Arial" charset="0"/>
                <a:ea typeface="Arial" charset="0"/>
                <a:cs typeface="Arial" charset="0"/>
              </a:endParaRPr>
            </a:p>
          </p:txBody>
        </p:sp>
        <p:sp>
          <p:nvSpPr>
            <p:cNvPr id="29" name="TextBox 28"/>
            <p:cNvSpPr txBox="1"/>
            <p:nvPr userDrawn="1"/>
          </p:nvSpPr>
          <p:spPr>
            <a:xfrm>
              <a:off x="1233466" y="2606633"/>
              <a:ext cx="312903" cy="254054"/>
            </a:xfrm>
            <a:prstGeom prst="rect">
              <a:avLst/>
            </a:prstGeom>
            <a:noFill/>
          </p:spPr>
          <p:txBody>
            <a:bodyPr wrap="square" rtlCol="0">
              <a:spAutoFit/>
            </a:bodyPr>
            <a:lstStyle/>
            <a:p>
              <a:pPr algn="ctr"/>
              <a:r>
                <a:rPr lang="en-US" sz="1599" b="1" dirty="0">
                  <a:solidFill>
                    <a:schemeClr val="bg1"/>
                  </a:solidFill>
                  <a:latin typeface="Arial"/>
                  <a:cs typeface="Arial"/>
                </a:rPr>
                <a:t>3</a:t>
              </a:r>
            </a:p>
          </p:txBody>
        </p:sp>
      </p:grpSp>
      <p:cxnSp>
        <p:nvCxnSpPr>
          <p:cNvPr id="23" name="Straight Connector 22"/>
          <p:cNvCxnSpPr/>
          <p:nvPr/>
        </p:nvCxnSpPr>
        <p:spPr>
          <a:xfrm flipV="1">
            <a:off x="2454418" y="4533800"/>
            <a:ext cx="4089981" cy="2271"/>
          </a:xfrm>
          <a:prstGeom prst="line">
            <a:avLst/>
          </a:prstGeom>
          <a:ln w="6350">
            <a:solidFill>
              <a:srgbClr val="C0C0C0"/>
            </a:solidFill>
            <a:prstDash val="sysDot"/>
          </a:ln>
          <a:effectLst/>
        </p:spPr>
        <p:style>
          <a:lnRef idx="2">
            <a:schemeClr val="accent1"/>
          </a:lnRef>
          <a:fillRef idx="0">
            <a:schemeClr val="accent1"/>
          </a:fillRef>
          <a:effectRef idx="1">
            <a:schemeClr val="accent1"/>
          </a:effectRef>
          <a:fontRef idx="minor">
            <a:schemeClr val="tx1"/>
          </a:fontRef>
        </p:style>
      </p:cxnSp>
      <p:grpSp>
        <p:nvGrpSpPr>
          <p:cNvPr id="12" name="Group 11"/>
          <p:cNvGrpSpPr/>
          <p:nvPr userDrawn="1"/>
        </p:nvGrpSpPr>
        <p:grpSpPr>
          <a:xfrm>
            <a:off x="1626359" y="4217648"/>
            <a:ext cx="417204" cy="409958"/>
            <a:chOff x="1219769" y="3166166"/>
            <a:chExt cx="312903" cy="307753"/>
          </a:xfrm>
        </p:grpSpPr>
        <p:sp>
          <p:nvSpPr>
            <p:cNvPr id="22" name="Oval 21"/>
            <p:cNvSpPr/>
            <p:nvPr/>
          </p:nvSpPr>
          <p:spPr>
            <a:xfrm>
              <a:off x="1224397" y="3166166"/>
              <a:ext cx="307753" cy="307753"/>
            </a:xfrm>
            <a:prstGeom prst="ellipse">
              <a:avLst/>
            </a:prstGeom>
            <a:solidFill>
              <a:srgbClr val="308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599" b="1" kern="1200" dirty="0">
                <a:solidFill>
                  <a:schemeClr val="bg1"/>
                </a:solidFill>
                <a:latin typeface="Arial" charset="0"/>
                <a:ea typeface="Arial" charset="0"/>
                <a:cs typeface="Arial" charset="0"/>
              </a:endParaRPr>
            </a:p>
          </p:txBody>
        </p:sp>
        <p:sp>
          <p:nvSpPr>
            <p:cNvPr id="30" name="TextBox 29"/>
            <p:cNvSpPr txBox="1"/>
            <p:nvPr userDrawn="1"/>
          </p:nvSpPr>
          <p:spPr>
            <a:xfrm>
              <a:off x="1219769" y="3174240"/>
              <a:ext cx="312903" cy="254054"/>
            </a:xfrm>
            <a:prstGeom prst="rect">
              <a:avLst/>
            </a:prstGeom>
            <a:noFill/>
          </p:spPr>
          <p:txBody>
            <a:bodyPr wrap="square" rtlCol="0">
              <a:spAutoFit/>
            </a:bodyPr>
            <a:lstStyle/>
            <a:p>
              <a:pPr algn="ctr"/>
              <a:r>
                <a:rPr lang="en-US" sz="1599" b="1" dirty="0">
                  <a:solidFill>
                    <a:schemeClr val="bg1"/>
                  </a:solidFill>
                  <a:latin typeface="Arial"/>
                  <a:cs typeface="Arial"/>
                </a:rPr>
                <a:t>4</a:t>
              </a:r>
            </a:p>
          </p:txBody>
        </p:sp>
      </p:grpSp>
      <p:grpSp>
        <p:nvGrpSpPr>
          <p:cNvPr id="35" name="Group 34"/>
          <p:cNvGrpSpPr/>
          <p:nvPr userDrawn="1"/>
        </p:nvGrpSpPr>
        <p:grpSpPr>
          <a:xfrm>
            <a:off x="1632529" y="5036003"/>
            <a:ext cx="4911869" cy="338426"/>
            <a:chOff x="1224397" y="3780505"/>
            <a:chExt cx="3683902" cy="254055"/>
          </a:xfrm>
        </p:grpSpPr>
        <p:cxnSp>
          <p:nvCxnSpPr>
            <p:cNvPr id="26" name="Straight Connector 25"/>
            <p:cNvCxnSpPr/>
            <p:nvPr/>
          </p:nvCxnSpPr>
          <p:spPr>
            <a:xfrm flipV="1">
              <a:off x="1840813" y="3999663"/>
              <a:ext cx="3067486" cy="1705"/>
            </a:xfrm>
            <a:prstGeom prst="line">
              <a:avLst/>
            </a:prstGeom>
            <a:ln w="6350">
              <a:solidFill>
                <a:srgbClr val="C0C0C0"/>
              </a:solidFill>
              <a:prstDash val="sysDot"/>
            </a:ln>
            <a:effectLst/>
          </p:spPr>
          <p:style>
            <a:lnRef idx="2">
              <a:schemeClr val="accent1"/>
            </a:lnRef>
            <a:fillRef idx="0">
              <a:schemeClr val="accent1"/>
            </a:fillRef>
            <a:effectRef idx="1">
              <a:schemeClr val="accent1"/>
            </a:effectRef>
            <a:fontRef idx="minor">
              <a:schemeClr val="tx1"/>
            </a:fontRef>
          </p:style>
        </p:cxnSp>
        <p:sp>
          <p:nvSpPr>
            <p:cNvPr id="31" name="TextBox 30"/>
            <p:cNvSpPr txBox="1"/>
            <p:nvPr userDrawn="1"/>
          </p:nvSpPr>
          <p:spPr>
            <a:xfrm>
              <a:off x="1224397" y="3780505"/>
              <a:ext cx="312903" cy="254055"/>
            </a:xfrm>
            <a:prstGeom prst="rect">
              <a:avLst/>
            </a:prstGeom>
            <a:noFill/>
          </p:spPr>
          <p:txBody>
            <a:bodyPr wrap="square" rtlCol="0">
              <a:spAutoFit/>
            </a:bodyPr>
            <a:lstStyle/>
            <a:p>
              <a:pPr algn="ctr"/>
              <a:r>
                <a:rPr lang="en-US" sz="1599" b="1" dirty="0">
                  <a:solidFill>
                    <a:schemeClr val="bg1"/>
                  </a:solidFill>
                  <a:latin typeface="Arial"/>
                  <a:cs typeface="Arial"/>
                </a:rPr>
                <a:t>5</a:t>
              </a:r>
            </a:p>
          </p:txBody>
        </p:sp>
      </p:grpSp>
      <p:sp>
        <p:nvSpPr>
          <p:cNvPr id="14" name="Text Placeholder 13"/>
          <p:cNvSpPr>
            <a:spLocks noGrp="1"/>
          </p:cNvSpPr>
          <p:nvPr userDrawn="1">
            <p:ph type="body" sz="quarter" idx="10" hasCustomPrompt="1"/>
          </p:nvPr>
        </p:nvSpPr>
        <p:spPr>
          <a:xfrm>
            <a:off x="6815667" y="1519210"/>
            <a:ext cx="4497917" cy="4293094"/>
          </a:xfrm>
          <a:prstGeom prst="rect">
            <a:avLst/>
          </a:prstGeom>
        </p:spPr>
        <p:txBody>
          <a:bodyPr vert="horz"/>
          <a:lstStyle>
            <a:lvl1pPr marL="0" indent="0">
              <a:lnSpc>
                <a:spcPct val="275000"/>
              </a:lnSpc>
              <a:spcBef>
                <a:spcPts val="0"/>
              </a:spcBef>
              <a:buNone/>
              <a:defRPr sz="1865" baseline="0">
                <a:solidFill>
                  <a:schemeClr val="accent5">
                    <a:lumMod val="50000"/>
                  </a:schemeClr>
                </a:solidFill>
                <a:latin typeface="Trebuchet MS"/>
                <a:cs typeface="Trebuchet MS"/>
              </a:defRPr>
            </a:lvl1pPr>
            <a:lvl2pPr marL="609036" indent="0">
              <a:buNone/>
              <a:defRPr sz="1199">
                <a:solidFill>
                  <a:srgbClr val="97999B"/>
                </a:solidFill>
                <a:latin typeface="Trebuchet MS"/>
                <a:cs typeface="Trebuchet MS"/>
              </a:defRPr>
            </a:lvl2pPr>
            <a:lvl3pPr marL="1218072" indent="0">
              <a:buNone/>
              <a:defRPr sz="1199">
                <a:solidFill>
                  <a:srgbClr val="97999B"/>
                </a:solidFill>
                <a:latin typeface="Trebuchet MS"/>
                <a:cs typeface="Trebuchet MS"/>
              </a:defRPr>
            </a:lvl3pPr>
            <a:lvl4pPr marL="1827108" indent="0">
              <a:buNone/>
              <a:defRPr sz="1199">
                <a:solidFill>
                  <a:srgbClr val="97999B"/>
                </a:solidFill>
                <a:latin typeface="Trebuchet MS"/>
                <a:cs typeface="Trebuchet MS"/>
              </a:defRPr>
            </a:lvl4pPr>
            <a:lvl5pPr marL="2436144" indent="0">
              <a:buNone/>
              <a:defRPr sz="1199">
                <a:solidFill>
                  <a:srgbClr val="97999B"/>
                </a:solidFill>
                <a:latin typeface="Trebuchet MS"/>
                <a:cs typeface="Trebuchet MS"/>
              </a:defRPr>
            </a:lvl5pPr>
          </a:lstStyle>
          <a:p>
            <a:pPr lvl="0"/>
            <a:r>
              <a:rPr lang="en-US" dirty="0"/>
              <a:t>First Topic </a:t>
            </a:r>
          </a:p>
          <a:p>
            <a:pPr lvl="0"/>
            <a:r>
              <a:rPr lang="en-US" dirty="0"/>
              <a:t>Second Topic</a:t>
            </a:r>
          </a:p>
          <a:p>
            <a:pPr lvl="0"/>
            <a:r>
              <a:rPr lang="en-US" dirty="0"/>
              <a:t>Third Topic</a:t>
            </a:r>
          </a:p>
          <a:p>
            <a:pPr lvl="0"/>
            <a:r>
              <a:rPr lang="en-US" dirty="0"/>
              <a:t>Fourth Topic</a:t>
            </a:r>
          </a:p>
          <a:p>
            <a:pPr lvl="0"/>
            <a:r>
              <a:rPr lang="en-US" dirty="0"/>
              <a:t>Fifth Topic</a:t>
            </a:r>
          </a:p>
        </p:txBody>
      </p:sp>
      <p:sp>
        <p:nvSpPr>
          <p:cNvPr id="24" name="Slide Number Placeholder 5"/>
          <p:cNvSpPr>
            <a:spLocks noGrp="1"/>
          </p:cNvSpPr>
          <p:nvPr userDrawn="1">
            <p:ph type="sldNum" sz="quarter" idx="4"/>
          </p:nvPr>
        </p:nvSpPr>
        <p:spPr>
          <a:xfrm>
            <a:off x="8989567" y="6124141"/>
            <a:ext cx="2844800" cy="363730"/>
          </a:xfrm>
          <a:prstGeom prst="rect">
            <a:avLst/>
          </a:prstGeom>
        </p:spPr>
        <p:txBody>
          <a:bodyPr vert="horz" lIns="91440" tIns="45720" rIns="91440" bIns="45720" rtlCol="0" anchor="ctr"/>
          <a:lstStyle>
            <a:lvl1pPr algn="r">
              <a:defRPr sz="1332">
                <a:solidFill>
                  <a:schemeClr val="tx1">
                    <a:tint val="75000"/>
                  </a:schemeClr>
                </a:solidFill>
              </a:defRPr>
            </a:lvl1pPr>
          </a:lstStyle>
          <a:p>
            <a:fld id="{B4912D95-9EAC-F54B-ACA4-A6FD5A6624C2}" type="slidenum">
              <a:rPr lang="en-US" smtClean="0"/>
              <a:pPr/>
              <a:t>‹#›</a:t>
            </a:fld>
            <a:endParaRPr lang="en-US" dirty="0"/>
          </a:p>
        </p:txBody>
      </p:sp>
      <p:sp>
        <p:nvSpPr>
          <p:cNvPr id="28" name="Text Placeholder 3"/>
          <p:cNvSpPr>
            <a:spLocks noGrp="1"/>
          </p:cNvSpPr>
          <p:nvPr>
            <p:ph type="body" sz="quarter" idx="12" hasCustomPrompt="1"/>
          </p:nvPr>
        </p:nvSpPr>
        <p:spPr>
          <a:xfrm>
            <a:off x="1533817" y="726498"/>
            <a:ext cx="9779768" cy="619610"/>
          </a:xfrm>
          <a:prstGeom prst="rect">
            <a:avLst/>
          </a:prstGeom>
        </p:spPr>
        <p:txBody>
          <a:bodyPr vert="horz"/>
          <a:lstStyle>
            <a:lvl1pPr marL="0" indent="0">
              <a:buFont typeface="Arial"/>
              <a:buNone/>
              <a:defRPr sz="2664" b="1" baseline="0">
                <a:solidFill>
                  <a:schemeClr val="tx2"/>
                </a:solidFill>
              </a:defRPr>
            </a:lvl1pPr>
            <a:lvl2pPr marL="609036" indent="0">
              <a:buFont typeface="Arial"/>
              <a:buNone/>
              <a:defRPr sz="2664"/>
            </a:lvl2pPr>
            <a:lvl3pPr marL="1218072" indent="0">
              <a:buFont typeface="Arial"/>
              <a:buNone/>
              <a:defRPr sz="2664"/>
            </a:lvl3pPr>
            <a:lvl4pPr marL="1827108" indent="0">
              <a:buFont typeface="Arial"/>
              <a:buNone/>
              <a:defRPr sz="2664"/>
            </a:lvl4pPr>
            <a:lvl5pPr marL="2436144" indent="0">
              <a:buFont typeface="Arial"/>
              <a:buNone/>
              <a:defRPr sz="2664"/>
            </a:lvl5pPr>
          </a:lstStyle>
          <a:p>
            <a:pPr lvl="0"/>
            <a:r>
              <a:rPr lang="en-US" dirty="0"/>
              <a:t>Click Here to Edit Today’s Discussion </a:t>
            </a:r>
          </a:p>
        </p:txBody>
      </p:sp>
    </p:spTree>
    <p:extLst>
      <p:ext uri="{BB962C8B-B14F-4D97-AF65-F5344CB8AC3E}">
        <p14:creationId xmlns:p14="http://schemas.microsoft.com/office/powerpoint/2010/main" val="7338641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940B42-56E0-4545-A03A-9726728D6C7C}" type="datetimeFigureOut">
              <a:rPr lang="en-US" smtClean="0"/>
              <a:t>6/20/2023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B7FCEA4-BED6-4C84-B933-7A0843F622D4}" type="slidenum">
              <a:rPr lang="en-US" smtClean="0"/>
              <a:t>‹#›</a:t>
            </a:fld>
            <a:endParaRPr lang="en-US" dirty="0"/>
          </a:p>
        </p:txBody>
      </p:sp>
    </p:spTree>
    <p:extLst>
      <p:ext uri="{BB962C8B-B14F-4D97-AF65-F5344CB8AC3E}">
        <p14:creationId xmlns:p14="http://schemas.microsoft.com/office/powerpoint/2010/main" val="30400287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3 Numbered Point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9A3A974-AD43-6644-868A-761D3F66AD27}" type="slidenum">
              <a:rPr lang="en-US" smtClean="0"/>
              <a:t>‹#›</a:t>
            </a:fld>
            <a:endParaRPr lang="en-US" dirty="0"/>
          </a:p>
        </p:txBody>
      </p:sp>
      <p:sp>
        <p:nvSpPr>
          <p:cNvPr id="4" name="Oval 3"/>
          <p:cNvSpPr/>
          <p:nvPr userDrawn="1"/>
        </p:nvSpPr>
        <p:spPr>
          <a:xfrm>
            <a:off x="3923167" y="2438586"/>
            <a:ext cx="772003" cy="771288"/>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197" b="1" dirty="0">
                <a:solidFill>
                  <a:schemeClr val="bg1"/>
                </a:solidFill>
                <a:latin typeface="Arial" charset="0"/>
                <a:ea typeface="Arial" charset="0"/>
                <a:cs typeface="Arial" charset="0"/>
              </a:rPr>
              <a:t>1</a:t>
            </a:r>
          </a:p>
        </p:txBody>
      </p:sp>
      <p:sp>
        <p:nvSpPr>
          <p:cNvPr id="5" name="Oval 4"/>
          <p:cNvSpPr/>
          <p:nvPr userDrawn="1"/>
        </p:nvSpPr>
        <p:spPr>
          <a:xfrm>
            <a:off x="5826913" y="2438586"/>
            <a:ext cx="772003" cy="771288"/>
          </a:xfrm>
          <a:prstGeom prst="ellipse">
            <a:avLst/>
          </a:prstGeom>
          <a:solidFill>
            <a:srgbClr val="308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197" b="1" dirty="0">
                <a:solidFill>
                  <a:schemeClr val="bg1"/>
                </a:solidFill>
                <a:latin typeface="Arial" charset="0"/>
                <a:ea typeface="Arial" charset="0"/>
                <a:cs typeface="Arial" charset="0"/>
              </a:rPr>
              <a:t>2</a:t>
            </a:r>
          </a:p>
        </p:txBody>
      </p:sp>
      <p:sp>
        <p:nvSpPr>
          <p:cNvPr id="6" name="Oval 5"/>
          <p:cNvSpPr/>
          <p:nvPr userDrawn="1"/>
        </p:nvSpPr>
        <p:spPr>
          <a:xfrm>
            <a:off x="7723447" y="2438586"/>
            <a:ext cx="772003" cy="771288"/>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197" b="1" dirty="0">
                <a:solidFill>
                  <a:schemeClr val="bg1"/>
                </a:solidFill>
                <a:latin typeface="Arial" charset="0"/>
                <a:ea typeface="Arial" charset="0"/>
                <a:cs typeface="Arial" charset="0"/>
              </a:rPr>
              <a:t>3</a:t>
            </a:r>
          </a:p>
        </p:txBody>
      </p:sp>
      <p:sp>
        <p:nvSpPr>
          <p:cNvPr id="9" name="Text Placeholder 6"/>
          <p:cNvSpPr>
            <a:spLocks noGrp="1"/>
          </p:cNvSpPr>
          <p:nvPr>
            <p:ph type="body" sz="quarter" idx="39" hasCustomPrompt="1"/>
          </p:nvPr>
        </p:nvSpPr>
        <p:spPr>
          <a:xfrm>
            <a:off x="1595968" y="1385251"/>
            <a:ext cx="9047520" cy="502317"/>
          </a:xfrm>
          <a:prstGeom prst="rect">
            <a:avLst/>
          </a:prstGeom>
        </p:spPr>
        <p:txBody>
          <a:bodyPr vert="horz" wrap="square" anchor="b" anchorCtr="0">
            <a:spAutoFit/>
          </a:bodyPr>
          <a:lstStyle>
            <a:lvl1pPr marL="0" indent="0" algn="ctr">
              <a:buNone/>
              <a:defRPr sz="2664" b="1" baseline="0">
                <a:solidFill>
                  <a:schemeClr val="accent4"/>
                </a:solidFill>
              </a:defRPr>
            </a:lvl1pPr>
            <a:lvl2pPr marL="609036" indent="0">
              <a:buNone/>
              <a:defRPr sz="3463" b="1">
                <a:solidFill>
                  <a:schemeClr val="accent1"/>
                </a:solidFill>
              </a:defRPr>
            </a:lvl2pPr>
            <a:lvl3pPr marL="1218072" indent="0">
              <a:buNone/>
              <a:defRPr sz="3463" b="1">
                <a:solidFill>
                  <a:schemeClr val="accent1"/>
                </a:solidFill>
              </a:defRPr>
            </a:lvl3pPr>
            <a:lvl4pPr marL="1827108" indent="0">
              <a:buNone/>
              <a:defRPr sz="3463" b="1">
                <a:solidFill>
                  <a:schemeClr val="accent1"/>
                </a:solidFill>
              </a:defRPr>
            </a:lvl4pPr>
            <a:lvl5pPr marL="2436144" indent="0">
              <a:buNone/>
              <a:defRPr sz="3463" b="1">
                <a:solidFill>
                  <a:schemeClr val="accent1"/>
                </a:solidFill>
              </a:defRPr>
            </a:lvl5pPr>
          </a:lstStyle>
          <a:p>
            <a:pPr lvl="0"/>
            <a:r>
              <a:rPr lang="en-US" dirty="0"/>
              <a:t>Short numbered points</a:t>
            </a:r>
          </a:p>
        </p:txBody>
      </p:sp>
      <p:sp>
        <p:nvSpPr>
          <p:cNvPr id="13" name="Text Placeholder 12"/>
          <p:cNvSpPr>
            <a:spLocks noGrp="1"/>
          </p:cNvSpPr>
          <p:nvPr>
            <p:ph type="body" sz="quarter" idx="40" hasCustomPrompt="1"/>
          </p:nvPr>
        </p:nvSpPr>
        <p:spPr>
          <a:xfrm>
            <a:off x="3616189" y="3353928"/>
            <a:ext cx="1489137" cy="1598958"/>
          </a:xfrm>
          <a:prstGeom prst="rect">
            <a:avLst/>
          </a:prstGeom>
        </p:spPr>
        <p:txBody>
          <a:bodyPr vert="horz">
            <a:spAutoFit/>
          </a:bodyPr>
          <a:lstStyle>
            <a:lvl1pPr marL="0" indent="0" algn="ctr">
              <a:buNone/>
              <a:defRPr sz="1599">
                <a:latin typeface="Trebuchet MS"/>
                <a:cs typeface="Trebuchet MS"/>
              </a:defRPr>
            </a:lvl1pPr>
            <a:lvl2pPr>
              <a:defRPr sz="1599"/>
            </a:lvl2pPr>
            <a:lvl3pPr>
              <a:defRPr sz="1599"/>
            </a:lvl3pPr>
            <a:lvl4pPr>
              <a:defRPr sz="1599"/>
            </a:lvl4pPr>
            <a:lvl5pPr>
              <a:defRPr sz="1599"/>
            </a:lvl5pPr>
          </a:lstStyle>
          <a:p>
            <a:pPr lvl="0"/>
            <a:r>
              <a:rPr lang="en-US" dirty="0"/>
              <a:t>This is an example of the ideal amount of text for this box</a:t>
            </a:r>
          </a:p>
        </p:txBody>
      </p:sp>
      <p:sp>
        <p:nvSpPr>
          <p:cNvPr id="14" name="Text Placeholder 12"/>
          <p:cNvSpPr>
            <a:spLocks noGrp="1"/>
          </p:cNvSpPr>
          <p:nvPr>
            <p:ph type="body" sz="quarter" idx="41" hasCustomPrompt="1"/>
          </p:nvPr>
        </p:nvSpPr>
        <p:spPr>
          <a:xfrm>
            <a:off x="5464129" y="3362161"/>
            <a:ext cx="1489137" cy="1598958"/>
          </a:xfrm>
          <a:prstGeom prst="rect">
            <a:avLst/>
          </a:prstGeom>
        </p:spPr>
        <p:txBody>
          <a:bodyPr vert="horz">
            <a:spAutoFit/>
          </a:bodyPr>
          <a:lstStyle>
            <a:lvl1pPr marL="0" indent="0" algn="ctr">
              <a:buNone/>
              <a:defRPr sz="1599">
                <a:latin typeface="Trebuchet MS"/>
                <a:cs typeface="Trebuchet MS"/>
              </a:defRPr>
            </a:lvl1pPr>
            <a:lvl2pPr>
              <a:defRPr sz="1599"/>
            </a:lvl2pPr>
            <a:lvl3pPr>
              <a:defRPr sz="1599"/>
            </a:lvl3pPr>
            <a:lvl4pPr>
              <a:defRPr sz="1599"/>
            </a:lvl4pPr>
            <a:lvl5pPr>
              <a:defRPr sz="1599"/>
            </a:lvl5pPr>
          </a:lstStyle>
          <a:p>
            <a:pPr lvl="0"/>
            <a:r>
              <a:rPr lang="en-US" dirty="0"/>
              <a:t>This is an example of the ideal amount of text for this box</a:t>
            </a:r>
          </a:p>
        </p:txBody>
      </p:sp>
      <p:sp>
        <p:nvSpPr>
          <p:cNvPr id="15" name="Text Placeholder 12"/>
          <p:cNvSpPr>
            <a:spLocks noGrp="1"/>
          </p:cNvSpPr>
          <p:nvPr>
            <p:ph type="body" sz="quarter" idx="42" hasCustomPrompt="1"/>
          </p:nvPr>
        </p:nvSpPr>
        <p:spPr>
          <a:xfrm>
            <a:off x="7370462" y="3362161"/>
            <a:ext cx="1489137" cy="1598958"/>
          </a:xfrm>
          <a:prstGeom prst="rect">
            <a:avLst/>
          </a:prstGeom>
        </p:spPr>
        <p:txBody>
          <a:bodyPr vert="horz">
            <a:spAutoFit/>
          </a:bodyPr>
          <a:lstStyle>
            <a:lvl1pPr marL="0" indent="0" algn="ctr">
              <a:buNone/>
              <a:defRPr sz="1599">
                <a:latin typeface="Trebuchet MS"/>
                <a:cs typeface="Trebuchet MS"/>
              </a:defRPr>
            </a:lvl1pPr>
            <a:lvl2pPr>
              <a:defRPr sz="1599"/>
            </a:lvl2pPr>
            <a:lvl3pPr>
              <a:defRPr sz="1599"/>
            </a:lvl3pPr>
            <a:lvl4pPr>
              <a:defRPr sz="1599"/>
            </a:lvl4pPr>
            <a:lvl5pPr>
              <a:defRPr sz="1599"/>
            </a:lvl5pPr>
          </a:lstStyle>
          <a:p>
            <a:pPr lvl="0"/>
            <a:r>
              <a:rPr lang="en-US" dirty="0"/>
              <a:t>This is an example of the ideal amount of text for this box</a:t>
            </a:r>
          </a:p>
        </p:txBody>
      </p:sp>
    </p:spTree>
    <p:extLst>
      <p:ext uri="{BB962C8B-B14F-4D97-AF65-F5344CB8AC3E}">
        <p14:creationId xmlns:p14="http://schemas.microsoft.com/office/powerpoint/2010/main" val="29323255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4 Numbered Point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9A3A974-AD43-6644-868A-761D3F66AD27}" type="slidenum">
              <a:rPr lang="en-US" smtClean="0"/>
              <a:t>‹#›</a:t>
            </a:fld>
            <a:endParaRPr lang="en-US" dirty="0"/>
          </a:p>
        </p:txBody>
      </p:sp>
      <p:sp>
        <p:nvSpPr>
          <p:cNvPr id="4" name="Oval 3"/>
          <p:cNvSpPr/>
          <p:nvPr userDrawn="1"/>
        </p:nvSpPr>
        <p:spPr>
          <a:xfrm>
            <a:off x="2985912" y="2438586"/>
            <a:ext cx="772003" cy="771288"/>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197" b="1" dirty="0">
                <a:solidFill>
                  <a:schemeClr val="bg1"/>
                </a:solidFill>
                <a:latin typeface="Arial" charset="0"/>
                <a:ea typeface="Arial" charset="0"/>
                <a:cs typeface="Arial" charset="0"/>
              </a:rPr>
              <a:t>1</a:t>
            </a:r>
          </a:p>
        </p:txBody>
      </p:sp>
      <p:sp>
        <p:nvSpPr>
          <p:cNvPr id="5" name="Oval 4"/>
          <p:cNvSpPr/>
          <p:nvPr userDrawn="1"/>
        </p:nvSpPr>
        <p:spPr>
          <a:xfrm>
            <a:off x="4889659" y="2438586"/>
            <a:ext cx="772003" cy="771288"/>
          </a:xfrm>
          <a:prstGeom prst="ellipse">
            <a:avLst/>
          </a:prstGeom>
          <a:solidFill>
            <a:srgbClr val="308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197" b="1" dirty="0">
                <a:solidFill>
                  <a:schemeClr val="bg1"/>
                </a:solidFill>
                <a:latin typeface="Arial" charset="0"/>
                <a:ea typeface="Arial" charset="0"/>
                <a:cs typeface="Arial" charset="0"/>
              </a:rPr>
              <a:t>2</a:t>
            </a:r>
          </a:p>
        </p:txBody>
      </p:sp>
      <p:sp>
        <p:nvSpPr>
          <p:cNvPr id="6" name="Oval 5"/>
          <p:cNvSpPr/>
          <p:nvPr userDrawn="1"/>
        </p:nvSpPr>
        <p:spPr>
          <a:xfrm>
            <a:off x="6786192" y="2438586"/>
            <a:ext cx="772003" cy="771288"/>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197" b="1" dirty="0">
                <a:solidFill>
                  <a:schemeClr val="bg1"/>
                </a:solidFill>
                <a:latin typeface="Arial" charset="0"/>
                <a:ea typeface="Arial" charset="0"/>
                <a:cs typeface="Arial" charset="0"/>
              </a:rPr>
              <a:t>3</a:t>
            </a:r>
          </a:p>
        </p:txBody>
      </p:sp>
      <p:sp>
        <p:nvSpPr>
          <p:cNvPr id="7" name="Oval 6"/>
          <p:cNvSpPr/>
          <p:nvPr userDrawn="1"/>
        </p:nvSpPr>
        <p:spPr>
          <a:xfrm>
            <a:off x="8699659" y="2438586"/>
            <a:ext cx="772003" cy="771288"/>
          </a:xfrm>
          <a:prstGeom prst="ellipse">
            <a:avLst/>
          </a:prstGeom>
          <a:solidFill>
            <a:srgbClr val="308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197" b="1" dirty="0">
                <a:solidFill>
                  <a:schemeClr val="bg1"/>
                </a:solidFill>
                <a:latin typeface="Arial" charset="0"/>
                <a:ea typeface="Arial" charset="0"/>
                <a:cs typeface="Arial" charset="0"/>
              </a:rPr>
              <a:t>4</a:t>
            </a:r>
          </a:p>
        </p:txBody>
      </p:sp>
      <p:sp>
        <p:nvSpPr>
          <p:cNvPr id="9" name="Text Placeholder 6"/>
          <p:cNvSpPr>
            <a:spLocks noGrp="1"/>
          </p:cNvSpPr>
          <p:nvPr>
            <p:ph type="body" sz="quarter" idx="39" hasCustomPrompt="1"/>
          </p:nvPr>
        </p:nvSpPr>
        <p:spPr>
          <a:xfrm>
            <a:off x="1595968" y="1385251"/>
            <a:ext cx="9047520" cy="502317"/>
          </a:xfrm>
          <a:prstGeom prst="rect">
            <a:avLst/>
          </a:prstGeom>
        </p:spPr>
        <p:txBody>
          <a:bodyPr vert="horz" wrap="square" anchor="b" anchorCtr="0">
            <a:spAutoFit/>
          </a:bodyPr>
          <a:lstStyle>
            <a:lvl1pPr marL="0" indent="0" algn="ctr">
              <a:buNone/>
              <a:defRPr sz="2664" b="1" baseline="0">
                <a:solidFill>
                  <a:schemeClr val="accent4"/>
                </a:solidFill>
              </a:defRPr>
            </a:lvl1pPr>
            <a:lvl2pPr marL="609036" indent="0">
              <a:buNone/>
              <a:defRPr sz="3463" b="1">
                <a:solidFill>
                  <a:schemeClr val="accent1"/>
                </a:solidFill>
              </a:defRPr>
            </a:lvl2pPr>
            <a:lvl3pPr marL="1218072" indent="0">
              <a:buNone/>
              <a:defRPr sz="3463" b="1">
                <a:solidFill>
                  <a:schemeClr val="accent1"/>
                </a:solidFill>
              </a:defRPr>
            </a:lvl3pPr>
            <a:lvl4pPr marL="1827108" indent="0">
              <a:buNone/>
              <a:defRPr sz="3463" b="1">
                <a:solidFill>
                  <a:schemeClr val="accent1"/>
                </a:solidFill>
              </a:defRPr>
            </a:lvl4pPr>
            <a:lvl5pPr marL="2436144" indent="0">
              <a:buNone/>
              <a:defRPr sz="3463" b="1">
                <a:solidFill>
                  <a:schemeClr val="accent1"/>
                </a:solidFill>
              </a:defRPr>
            </a:lvl5pPr>
          </a:lstStyle>
          <a:p>
            <a:pPr lvl="0"/>
            <a:r>
              <a:rPr lang="en-US" dirty="0"/>
              <a:t>Short numbered points</a:t>
            </a:r>
          </a:p>
        </p:txBody>
      </p:sp>
      <p:sp>
        <p:nvSpPr>
          <p:cNvPr id="13" name="Text Placeholder 12"/>
          <p:cNvSpPr>
            <a:spLocks noGrp="1"/>
          </p:cNvSpPr>
          <p:nvPr>
            <p:ph type="body" sz="quarter" idx="40" hasCustomPrompt="1"/>
          </p:nvPr>
        </p:nvSpPr>
        <p:spPr>
          <a:xfrm>
            <a:off x="2678934" y="3353928"/>
            <a:ext cx="1489137" cy="1598958"/>
          </a:xfrm>
          <a:prstGeom prst="rect">
            <a:avLst/>
          </a:prstGeom>
        </p:spPr>
        <p:txBody>
          <a:bodyPr vert="horz">
            <a:spAutoFit/>
          </a:bodyPr>
          <a:lstStyle>
            <a:lvl1pPr marL="0" indent="0" algn="ctr">
              <a:buNone/>
              <a:defRPr sz="1599">
                <a:latin typeface="Trebuchet MS"/>
                <a:cs typeface="Trebuchet MS"/>
              </a:defRPr>
            </a:lvl1pPr>
            <a:lvl2pPr>
              <a:defRPr sz="1599"/>
            </a:lvl2pPr>
            <a:lvl3pPr>
              <a:defRPr sz="1599"/>
            </a:lvl3pPr>
            <a:lvl4pPr>
              <a:defRPr sz="1599"/>
            </a:lvl4pPr>
            <a:lvl5pPr>
              <a:defRPr sz="1599"/>
            </a:lvl5pPr>
          </a:lstStyle>
          <a:p>
            <a:pPr lvl="0"/>
            <a:r>
              <a:rPr lang="en-US" dirty="0"/>
              <a:t>This is an example of the ideal amount of text for this box</a:t>
            </a:r>
          </a:p>
        </p:txBody>
      </p:sp>
      <p:sp>
        <p:nvSpPr>
          <p:cNvPr id="14" name="Text Placeholder 12"/>
          <p:cNvSpPr>
            <a:spLocks noGrp="1"/>
          </p:cNvSpPr>
          <p:nvPr>
            <p:ph type="body" sz="quarter" idx="41" hasCustomPrompt="1"/>
          </p:nvPr>
        </p:nvSpPr>
        <p:spPr>
          <a:xfrm>
            <a:off x="4526874" y="3362161"/>
            <a:ext cx="1489137" cy="1598958"/>
          </a:xfrm>
          <a:prstGeom prst="rect">
            <a:avLst/>
          </a:prstGeom>
        </p:spPr>
        <p:txBody>
          <a:bodyPr vert="horz">
            <a:spAutoFit/>
          </a:bodyPr>
          <a:lstStyle>
            <a:lvl1pPr marL="0" indent="0" algn="ctr">
              <a:buNone/>
              <a:defRPr sz="1599">
                <a:latin typeface="Trebuchet MS"/>
                <a:cs typeface="Trebuchet MS"/>
              </a:defRPr>
            </a:lvl1pPr>
            <a:lvl2pPr>
              <a:defRPr sz="1599"/>
            </a:lvl2pPr>
            <a:lvl3pPr>
              <a:defRPr sz="1599"/>
            </a:lvl3pPr>
            <a:lvl4pPr>
              <a:defRPr sz="1599"/>
            </a:lvl4pPr>
            <a:lvl5pPr>
              <a:defRPr sz="1599"/>
            </a:lvl5pPr>
          </a:lstStyle>
          <a:p>
            <a:pPr lvl="0"/>
            <a:r>
              <a:rPr lang="en-US" dirty="0"/>
              <a:t>This is an example of the ideal amount of text for this box</a:t>
            </a:r>
          </a:p>
        </p:txBody>
      </p:sp>
      <p:sp>
        <p:nvSpPr>
          <p:cNvPr id="15" name="Text Placeholder 12"/>
          <p:cNvSpPr>
            <a:spLocks noGrp="1"/>
          </p:cNvSpPr>
          <p:nvPr>
            <p:ph type="body" sz="quarter" idx="42" hasCustomPrompt="1"/>
          </p:nvPr>
        </p:nvSpPr>
        <p:spPr>
          <a:xfrm>
            <a:off x="6433208" y="3362161"/>
            <a:ext cx="1489137" cy="1598958"/>
          </a:xfrm>
          <a:prstGeom prst="rect">
            <a:avLst/>
          </a:prstGeom>
        </p:spPr>
        <p:txBody>
          <a:bodyPr vert="horz">
            <a:spAutoFit/>
          </a:bodyPr>
          <a:lstStyle>
            <a:lvl1pPr marL="0" indent="0" algn="ctr">
              <a:buNone/>
              <a:defRPr sz="1599">
                <a:latin typeface="Trebuchet MS"/>
                <a:cs typeface="Trebuchet MS"/>
              </a:defRPr>
            </a:lvl1pPr>
            <a:lvl2pPr>
              <a:defRPr sz="1599"/>
            </a:lvl2pPr>
            <a:lvl3pPr>
              <a:defRPr sz="1599"/>
            </a:lvl3pPr>
            <a:lvl4pPr>
              <a:defRPr sz="1599"/>
            </a:lvl4pPr>
            <a:lvl5pPr>
              <a:defRPr sz="1599"/>
            </a:lvl5pPr>
          </a:lstStyle>
          <a:p>
            <a:pPr lvl="0"/>
            <a:r>
              <a:rPr lang="en-US" dirty="0"/>
              <a:t>This is an example of the ideal amount of text for this box</a:t>
            </a:r>
          </a:p>
        </p:txBody>
      </p:sp>
      <p:sp>
        <p:nvSpPr>
          <p:cNvPr id="16" name="Text Placeholder 12"/>
          <p:cNvSpPr>
            <a:spLocks noGrp="1"/>
          </p:cNvSpPr>
          <p:nvPr>
            <p:ph type="body" sz="quarter" idx="43" hasCustomPrompt="1"/>
          </p:nvPr>
        </p:nvSpPr>
        <p:spPr>
          <a:xfrm>
            <a:off x="8330985" y="3353928"/>
            <a:ext cx="1489137" cy="1598958"/>
          </a:xfrm>
          <a:prstGeom prst="rect">
            <a:avLst/>
          </a:prstGeom>
        </p:spPr>
        <p:txBody>
          <a:bodyPr vert="horz">
            <a:spAutoFit/>
          </a:bodyPr>
          <a:lstStyle>
            <a:lvl1pPr marL="0" indent="0" algn="ctr">
              <a:buNone/>
              <a:defRPr sz="1599">
                <a:latin typeface="Trebuchet MS"/>
                <a:cs typeface="Trebuchet MS"/>
              </a:defRPr>
            </a:lvl1pPr>
            <a:lvl2pPr>
              <a:defRPr sz="1599"/>
            </a:lvl2pPr>
            <a:lvl3pPr>
              <a:defRPr sz="1599"/>
            </a:lvl3pPr>
            <a:lvl4pPr>
              <a:defRPr sz="1599"/>
            </a:lvl4pPr>
            <a:lvl5pPr>
              <a:defRPr sz="1599"/>
            </a:lvl5pPr>
          </a:lstStyle>
          <a:p>
            <a:pPr lvl="0"/>
            <a:r>
              <a:rPr lang="en-US" dirty="0"/>
              <a:t>This is an example of the ideal amount of text for this box</a:t>
            </a:r>
          </a:p>
        </p:txBody>
      </p:sp>
    </p:spTree>
    <p:extLst>
      <p:ext uri="{BB962C8B-B14F-4D97-AF65-F5344CB8AC3E}">
        <p14:creationId xmlns:p14="http://schemas.microsoft.com/office/powerpoint/2010/main" val="32353766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5 Numbered Point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9A3A974-AD43-6644-868A-761D3F66AD27}" type="slidenum">
              <a:rPr lang="en-US" smtClean="0"/>
              <a:t>‹#›</a:t>
            </a:fld>
            <a:endParaRPr lang="en-US" dirty="0"/>
          </a:p>
        </p:txBody>
      </p:sp>
      <p:sp>
        <p:nvSpPr>
          <p:cNvPr id="4" name="Oval 3"/>
          <p:cNvSpPr/>
          <p:nvPr userDrawn="1"/>
        </p:nvSpPr>
        <p:spPr>
          <a:xfrm>
            <a:off x="1902945" y="2438586"/>
            <a:ext cx="772003" cy="771288"/>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197" b="1" dirty="0">
                <a:solidFill>
                  <a:schemeClr val="bg1"/>
                </a:solidFill>
                <a:latin typeface="Arial" charset="0"/>
                <a:ea typeface="Arial" charset="0"/>
                <a:cs typeface="Arial" charset="0"/>
              </a:rPr>
              <a:t>1</a:t>
            </a:r>
          </a:p>
        </p:txBody>
      </p:sp>
      <p:sp>
        <p:nvSpPr>
          <p:cNvPr id="5" name="Oval 4"/>
          <p:cNvSpPr/>
          <p:nvPr userDrawn="1"/>
        </p:nvSpPr>
        <p:spPr>
          <a:xfrm>
            <a:off x="3806692" y="2438586"/>
            <a:ext cx="772003" cy="771288"/>
          </a:xfrm>
          <a:prstGeom prst="ellipse">
            <a:avLst/>
          </a:prstGeom>
          <a:solidFill>
            <a:srgbClr val="308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197" b="1" dirty="0">
                <a:solidFill>
                  <a:schemeClr val="bg1"/>
                </a:solidFill>
                <a:latin typeface="Arial" charset="0"/>
                <a:ea typeface="Arial" charset="0"/>
                <a:cs typeface="Arial" charset="0"/>
              </a:rPr>
              <a:t>2</a:t>
            </a:r>
          </a:p>
        </p:txBody>
      </p:sp>
      <p:sp>
        <p:nvSpPr>
          <p:cNvPr id="6" name="Oval 5"/>
          <p:cNvSpPr/>
          <p:nvPr userDrawn="1"/>
        </p:nvSpPr>
        <p:spPr>
          <a:xfrm>
            <a:off x="5703225" y="2438586"/>
            <a:ext cx="772003" cy="771288"/>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197" b="1" dirty="0">
                <a:solidFill>
                  <a:schemeClr val="bg1"/>
                </a:solidFill>
                <a:latin typeface="Arial" charset="0"/>
                <a:ea typeface="Arial" charset="0"/>
                <a:cs typeface="Arial" charset="0"/>
              </a:rPr>
              <a:t>3</a:t>
            </a:r>
          </a:p>
        </p:txBody>
      </p:sp>
      <p:sp>
        <p:nvSpPr>
          <p:cNvPr id="7" name="Oval 6"/>
          <p:cNvSpPr/>
          <p:nvPr userDrawn="1"/>
        </p:nvSpPr>
        <p:spPr>
          <a:xfrm>
            <a:off x="7616692" y="2438586"/>
            <a:ext cx="772003" cy="771288"/>
          </a:xfrm>
          <a:prstGeom prst="ellipse">
            <a:avLst/>
          </a:prstGeom>
          <a:solidFill>
            <a:srgbClr val="308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197" b="1" dirty="0">
                <a:solidFill>
                  <a:schemeClr val="bg1"/>
                </a:solidFill>
                <a:latin typeface="Arial" charset="0"/>
                <a:ea typeface="Arial" charset="0"/>
                <a:cs typeface="Arial" charset="0"/>
              </a:rPr>
              <a:t>4</a:t>
            </a:r>
          </a:p>
        </p:txBody>
      </p:sp>
      <p:sp>
        <p:nvSpPr>
          <p:cNvPr id="8" name="Oval 7"/>
          <p:cNvSpPr/>
          <p:nvPr userDrawn="1"/>
        </p:nvSpPr>
        <p:spPr>
          <a:xfrm>
            <a:off x="9521692" y="2438586"/>
            <a:ext cx="772003" cy="771288"/>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197" b="1" dirty="0">
                <a:solidFill>
                  <a:schemeClr val="bg1"/>
                </a:solidFill>
                <a:latin typeface="Arial" charset="0"/>
                <a:ea typeface="Arial" charset="0"/>
                <a:cs typeface="Arial" charset="0"/>
              </a:rPr>
              <a:t>5</a:t>
            </a:r>
          </a:p>
        </p:txBody>
      </p:sp>
      <p:sp>
        <p:nvSpPr>
          <p:cNvPr id="9" name="Text Placeholder 6"/>
          <p:cNvSpPr>
            <a:spLocks noGrp="1"/>
          </p:cNvSpPr>
          <p:nvPr>
            <p:ph type="body" sz="quarter" idx="39" hasCustomPrompt="1"/>
          </p:nvPr>
        </p:nvSpPr>
        <p:spPr>
          <a:xfrm>
            <a:off x="1595968" y="1385251"/>
            <a:ext cx="9047520" cy="502317"/>
          </a:xfrm>
          <a:prstGeom prst="rect">
            <a:avLst/>
          </a:prstGeom>
        </p:spPr>
        <p:txBody>
          <a:bodyPr vert="horz" wrap="square" anchor="b" anchorCtr="0">
            <a:spAutoFit/>
          </a:bodyPr>
          <a:lstStyle>
            <a:lvl1pPr marL="0" indent="0" algn="ctr">
              <a:buNone/>
              <a:defRPr sz="2664" b="1" baseline="0">
                <a:solidFill>
                  <a:schemeClr val="accent4"/>
                </a:solidFill>
              </a:defRPr>
            </a:lvl1pPr>
            <a:lvl2pPr marL="609036" indent="0">
              <a:buNone/>
              <a:defRPr sz="3463" b="1">
                <a:solidFill>
                  <a:schemeClr val="accent1"/>
                </a:solidFill>
              </a:defRPr>
            </a:lvl2pPr>
            <a:lvl3pPr marL="1218072" indent="0">
              <a:buNone/>
              <a:defRPr sz="3463" b="1">
                <a:solidFill>
                  <a:schemeClr val="accent1"/>
                </a:solidFill>
              </a:defRPr>
            </a:lvl3pPr>
            <a:lvl4pPr marL="1827108" indent="0">
              <a:buNone/>
              <a:defRPr sz="3463" b="1">
                <a:solidFill>
                  <a:schemeClr val="accent1"/>
                </a:solidFill>
              </a:defRPr>
            </a:lvl4pPr>
            <a:lvl5pPr marL="2436144" indent="0">
              <a:buNone/>
              <a:defRPr sz="3463" b="1">
                <a:solidFill>
                  <a:schemeClr val="accent1"/>
                </a:solidFill>
              </a:defRPr>
            </a:lvl5pPr>
          </a:lstStyle>
          <a:p>
            <a:pPr lvl="0"/>
            <a:r>
              <a:rPr lang="en-US" dirty="0"/>
              <a:t>Short numbered points</a:t>
            </a:r>
          </a:p>
        </p:txBody>
      </p:sp>
      <p:sp>
        <p:nvSpPr>
          <p:cNvPr id="13" name="Text Placeholder 12"/>
          <p:cNvSpPr>
            <a:spLocks noGrp="1"/>
          </p:cNvSpPr>
          <p:nvPr>
            <p:ph type="body" sz="quarter" idx="40" hasCustomPrompt="1"/>
          </p:nvPr>
        </p:nvSpPr>
        <p:spPr>
          <a:xfrm>
            <a:off x="1595968" y="3353928"/>
            <a:ext cx="1489137" cy="1598958"/>
          </a:xfrm>
          <a:prstGeom prst="rect">
            <a:avLst/>
          </a:prstGeom>
        </p:spPr>
        <p:txBody>
          <a:bodyPr vert="horz">
            <a:spAutoFit/>
          </a:bodyPr>
          <a:lstStyle>
            <a:lvl1pPr marL="0" indent="0" algn="ctr">
              <a:buNone/>
              <a:defRPr sz="1599">
                <a:latin typeface="Trebuchet MS"/>
                <a:cs typeface="Trebuchet MS"/>
              </a:defRPr>
            </a:lvl1pPr>
            <a:lvl2pPr>
              <a:defRPr sz="1599"/>
            </a:lvl2pPr>
            <a:lvl3pPr>
              <a:defRPr sz="1599"/>
            </a:lvl3pPr>
            <a:lvl4pPr>
              <a:defRPr sz="1599"/>
            </a:lvl4pPr>
            <a:lvl5pPr>
              <a:defRPr sz="1599"/>
            </a:lvl5pPr>
          </a:lstStyle>
          <a:p>
            <a:pPr lvl="0"/>
            <a:r>
              <a:rPr lang="en-US" dirty="0"/>
              <a:t>This is an example of the ideal amount of text for this box</a:t>
            </a:r>
          </a:p>
        </p:txBody>
      </p:sp>
      <p:sp>
        <p:nvSpPr>
          <p:cNvPr id="14" name="Text Placeholder 12"/>
          <p:cNvSpPr>
            <a:spLocks noGrp="1"/>
          </p:cNvSpPr>
          <p:nvPr>
            <p:ph type="body" sz="quarter" idx="41" hasCustomPrompt="1"/>
          </p:nvPr>
        </p:nvSpPr>
        <p:spPr>
          <a:xfrm>
            <a:off x="3443907" y="3362161"/>
            <a:ext cx="1489137" cy="1598958"/>
          </a:xfrm>
          <a:prstGeom prst="rect">
            <a:avLst/>
          </a:prstGeom>
        </p:spPr>
        <p:txBody>
          <a:bodyPr vert="horz">
            <a:spAutoFit/>
          </a:bodyPr>
          <a:lstStyle>
            <a:lvl1pPr marL="0" indent="0" algn="ctr">
              <a:buNone/>
              <a:defRPr sz="1599">
                <a:latin typeface="Trebuchet MS"/>
                <a:cs typeface="Trebuchet MS"/>
              </a:defRPr>
            </a:lvl1pPr>
            <a:lvl2pPr>
              <a:defRPr sz="1599"/>
            </a:lvl2pPr>
            <a:lvl3pPr>
              <a:defRPr sz="1599"/>
            </a:lvl3pPr>
            <a:lvl4pPr>
              <a:defRPr sz="1599"/>
            </a:lvl4pPr>
            <a:lvl5pPr>
              <a:defRPr sz="1599"/>
            </a:lvl5pPr>
          </a:lstStyle>
          <a:p>
            <a:pPr lvl="0"/>
            <a:r>
              <a:rPr lang="en-US" dirty="0"/>
              <a:t>This is an example of the ideal amount of text for this box</a:t>
            </a:r>
          </a:p>
        </p:txBody>
      </p:sp>
      <p:sp>
        <p:nvSpPr>
          <p:cNvPr id="15" name="Text Placeholder 12"/>
          <p:cNvSpPr>
            <a:spLocks noGrp="1"/>
          </p:cNvSpPr>
          <p:nvPr>
            <p:ph type="body" sz="quarter" idx="42" hasCustomPrompt="1"/>
          </p:nvPr>
        </p:nvSpPr>
        <p:spPr>
          <a:xfrm>
            <a:off x="5350241" y="3362161"/>
            <a:ext cx="1489137" cy="1598958"/>
          </a:xfrm>
          <a:prstGeom prst="rect">
            <a:avLst/>
          </a:prstGeom>
        </p:spPr>
        <p:txBody>
          <a:bodyPr vert="horz">
            <a:spAutoFit/>
          </a:bodyPr>
          <a:lstStyle>
            <a:lvl1pPr marL="0" indent="0" algn="ctr">
              <a:buNone/>
              <a:defRPr sz="1599">
                <a:latin typeface="Trebuchet MS"/>
                <a:cs typeface="Trebuchet MS"/>
              </a:defRPr>
            </a:lvl1pPr>
            <a:lvl2pPr>
              <a:defRPr sz="1599"/>
            </a:lvl2pPr>
            <a:lvl3pPr>
              <a:defRPr sz="1599"/>
            </a:lvl3pPr>
            <a:lvl4pPr>
              <a:defRPr sz="1599"/>
            </a:lvl4pPr>
            <a:lvl5pPr>
              <a:defRPr sz="1599"/>
            </a:lvl5pPr>
          </a:lstStyle>
          <a:p>
            <a:pPr lvl="0"/>
            <a:r>
              <a:rPr lang="en-US" dirty="0"/>
              <a:t>This is an example of the ideal amount of text for this box</a:t>
            </a:r>
          </a:p>
        </p:txBody>
      </p:sp>
      <p:sp>
        <p:nvSpPr>
          <p:cNvPr id="16" name="Text Placeholder 12"/>
          <p:cNvSpPr>
            <a:spLocks noGrp="1"/>
          </p:cNvSpPr>
          <p:nvPr>
            <p:ph type="body" sz="quarter" idx="43" hasCustomPrompt="1"/>
          </p:nvPr>
        </p:nvSpPr>
        <p:spPr>
          <a:xfrm>
            <a:off x="7248018" y="3353928"/>
            <a:ext cx="1489137" cy="1598958"/>
          </a:xfrm>
          <a:prstGeom prst="rect">
            <a:avLst/>
          </a:prstGeom>
        </p:spPr>
        <p:txBody>
          <a:bodyPr vert="horz">
            <a:spAutoFit/>
          </a:bodyPr>
          <a:lstStyle>
            <a:lvl1pPr marL="0" indent="0" algn="ctr">
              <a:buNone/>
              <a:defRPr sz="1599">
                <a:latin typeface="Trebuchet MS"/>
                <a:cs typeface="Trebuchet MS"/>
              </a:defRPr>
            </a:lvl1pPr>
            <a:lvl2pPr>
              <a:defRPr sz="1599"/>
            </a:lvl2pPr>
            <a:lvl3pPr>
              <a:defRPr sz="1599"/>
            </a:lvl3pPr>
            <a:lvl4pPr>
              <a:defRPr sz="1599"/>
            </a:lvl4pPr>
            <a:lvl5pPr>
              <a:defRPr sz="1599"/>
            </a:lvl5pPr>
          </a:lstStyle>
          <a:p>
            <a:pPr lvl="0"/>
            <a:r>
              <a:rPr lang="en-US" dirty="0"/>
              <a:t>This is an example of the ideal amount of text for this box</a:t>
            </a:r>
          </a:p>
        </p:txBody>
      </p:sp>
      <p:sp>
        <p:nvSpPr>
          <p:cNvPr id="17" name="Text Placeholder 12"/>
          <p:cNvSpPr>
            <a:spLocks noGrp="1"/>
          </p:cNvSpPr>
          <p:nvPr>
            <p:ph type="body" sz="quarter" idx="44" hasCustomPrompt="1"/>
          </p:nvPr>
        </p:nvSpPr>
        <p:spPr>
          <a:xfrm>
            <a:off x="9154352" y="3353928"/>
            <a:ext cx="1489137" cy="1598958"/>
          </a:xfrm>
          <a:prstGeom prst="rect">
            <a:avLst/>
          </a:prstGeom>
        </p:spPr>
        <p:txBody>
          <a:bodyPr vert="horz">
            <a:spAutoFit/>
          </a:bodyPr>
          <a:lstStyle>
            <a:lvl1pPr marL="0" indent="0" algn="ctr">
              <a:buNone/>
              <a:defRPr sz="1599">
                <a:latin typeface="Trebuchet MS"/>
                <a:cs typeface="Trebuchet MS"/>
              </a:defRPr>
            </a:lvl1pPr>
            <a:lvl2pPr>
              <a:defRPr sz="1599"/>
            </a:lvl2pPr>
            <a:lvl3pPr>
              <a:defRPr sz="1599"/>
            </a:lvl3pPr>
            <a:lvl4pPr>
              <a:defRPr sz="1599"/>
            </a:lvl4pPr>
            <a:lvl5pPr>
              <a:defRPr sz="1599"/>
            </a:lvl5pPr>
          </a:lstStyle>
          <a:p>
            <a:pPr lvl="0"/>
            <a:r>
              <a:rPr lang="en-US" dirty="0"/>
              <a:t>This is an example of the ideal amount of text for this box</a:t>
            </a:r>
          </a:p>
        </p:txBody>
      </p:sp>
    </p:spTree>
    <p:extLst>
      <p:ext uri="{BB962C8B-B14F-4D97-AF65-F5344CB8AC3E}">
        <p14:creationId xmlns:p14="http://schemas.microsoft.com/office/powerpoint/2010/main" val="31300005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1 Paragraph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FE9E206F-B6C9-6B46-920E-6690A9897DBF}" type="slidenum">
              <a:rPr lang="en-US" smtClean="0"/>
              <a:t>‹#›</a:t>
            </a:fld>
            <a:endParaRPr lang="en-US" dirty="0"/>
          </a:p>
        </p:txBody>
      </p:sp>
      <p:cxnSp>
        <p:nvCxnSpPr>
          <p:cNvPr id="6" name="Straight Connector 5"/>
          <p:cNvCxnSpPr/>
          <p:nvPr userDrawn="1"/>
        </p:nvCxnSpPr>
        <p:spPr>
          <a:xfrm>
            <a:off x="1068918" y="1862105"/>
            <a:ext cx="863229" cy="0"/>
          </a:xfrm>
          <a:prstGeom prst="line">
            <a:avLst/>
          </a:prstGeom>
          <a:noFill/>
          <a:ln w="50800" cap="flat" cmpd="sng" algn="ctr">
            <a:solidFill>
              <a:srgbClr val="FFE04F"/>
            </a:solidFill>
            <a:prstDash val="solid"/>
          </a:ln>
          <a:effectLst/>
        </p:spPr>
      </p:cxnSp>
      <p:sp>
        <p:nvSpPr>
          <p:cNvPr id="7" name="Text Placeholder 6"/>
          <p:cNvSpPr>
            <a:spLocks noGrp="1"/>
          </p:cNvSpPr>
          <p:nvPr>
            <p:ph type="body" sz="quarter" idx="11" hasCustomPrompt="1"/>
          </p:nvPr>
        </p:nvSpPr>
        <p:spPr>
          <a:xfrm>
            <a:off x="1068917" y="1101597"/>
            <a:ext cx="7668683" cy="625236"/>
          </a:xfrm>
          <a:prstGeom prst="rect">
            <a:avLst/>
          </a:prstGeom>
        </p:spPr>
        <p:txBody>
          <a:bodyPr vert="horz" anchor="b" anchorCtr="0">
            <a:spAutoFit/>
          </a:bodyPr>
          <a:lstStyle>
            <a:lvl1pPr marL="0" indent="0">
              <a:buNone/>
              <a:defRPr sz="3463" b="1">
                <a:solidFill>
                  <a:schemeClr val="tx2"/>
                </a:solidFill>
              </a:defRPr>
            </a:lvl1pPr>
            <a:lvl2pPr marL="609036" indent="0">
              <a:buNone/>
              <a:defRPr sz="3463" b="1">
                <a:solidFill>
                  <a:schemeClr val="accent1"/>
                </a:solidFill>
              </a:defRPr>
            </a:lvl2pPr>
            <a:lvl3pPr marL="1218072" indent="0">
              <a:buNone/>
              <a:defRPr sz="3463" b="1">
                <a:solidFill>
                  <a:schemeClr val="accent1"/>
                </a:solidFill>
              </a:defRPr>
            </a:lvl3pPr>
            <a:lvl4pPr marL="1827108" indent="0">
              <a:buNone/>
              <a:defRPr sz="3463" b="1">
                <a:solidFill>
                  <a:schemeClr val="accent1"/>
                </a:solidFill>
              </a:defRPr>
            </a:lvl4pPr>
            <a:lvl5pPr marL="2436144" indent="0">
              <a:buNone/>
              <a:defRPr sz="3463" b="1">
                <a:solidFill>
                  <a:schemeClr val="accent1"/>
                </a:solidFill>
              </a:defRPr>
            </a:lvl5pPr>
          </a:lstStyle>
          <a:p>
            <a:pPr lvl="0"/>
            <a:r>
              <a:rPr lang="en-US" dirty="0"/>
              <a:t>Title of Slide </a:t>
            </a:r>
          </a:p>
        </p:txBody>
      </p:sp>
      <p:sp>
        <p:nvSpPr>
          <p:cNvPr id="9" name="Text Placeholder 8"/>
          <p:cNvSpPr>
            <a:spLocks noGrp="1"/>
          </p:cNvSpPr>
          <p:nvPr>
            <p:ph type="body" sz="quarter" idx="12" hasCustomPrompt="1"/>
          </p:nvPr>
        </p:nvSpPr>
        <p:spPr>
          <a:xfrm>
            <a:off x="1068917" y="2055098"/>
            <a:ext cx="7668683" cy="3658946"/>
          </a:xfrm>
          <a:prstGeom prst="rect">
            <a:avLst/>
          </a:prstGeom>
        </p:spPr>
        <p:txBody>
          <a:bodyPr vert="horz" anchor="t" anchorCtr="0">
            <a:noAutofit/>
          </a:bodyPr>
          <a:lstStyle>
            <a:lvl1pPr marL="0" indent="0">
              <a:buNone/>
              <a:defRPr sz="1599" baseline="0">
                <a:solidFill>
                  <a:schemeClr val="accent5">
                    <a:lumMod val="50000"/>
                  </a:schemeClr>
                </a:solidFill>
                <a:latin typeface="Trebuchet MS"/>
                <a:cs typeface="Trebuchet MS"/>
              </a:defRPr>
            </a:lvl1pPr>
            <a:lvl2pPr marL="609036" indent="0">
              <a:buNone/>
              <a:defRPr sz="1332">
                <a:latin typeface="Trebuchet MS"/>
                <a:cs typeface="Trebuchet MS"/>
              </a:defRPr>
            </a:lvl2pPr>
            <a:lvl3pPr marL="1218072" indent="0">
              <a:buNone/>
              <a:defRPr sz="1332">
                <a:latin typeface="Trebuchet MS"/>
                <a:cs typeface="Trebuchet MS"/>
              </a:defRPr>
            </a:lvl3pPr>
            <a:lvl4pPr marL="1827108" indent="0">
              <a:buNone/>
              <a:defRPr sz="1332">
                <a:latin typeface="Trebuchet MS"/>
                <a:cs typeface="Trebuchet MS"/>
              </a:defRPr>
            </a:lvl4pPr>
            <a:lvl5pPr marL="2436144" indent="0">
              <a:buNone/>
              <a:defRPr sz="1332">
                <a:latin typeface="Trebuchet MS"/>
                <a:cs typeface="Trebuchet MS"/>
              </a:defRPr>
            </a:lvl5pPr>
          </a:lstStyle>
          <a:p>
            <a:pPr lvl="0"/>
            <a:r>
              <a:rPr lang="en-US" dirty="0"/>
              <a:t>Approx. 700 characters over 2 paragraphs will go in this section. Lorem ipsum dolor sit amet, consectetuer adipiscing elit. Maecenas porttitor congue massa. Fusce posuere, magna sed pulvinar ultricies, purus lectus malesuada libero, sit amet commodo magna eros quis urna.</a:t>
            </a:r>
          </a:p>
          <a:p>
            <a:pPr lvl="0"/>
            <a:endParaRPr lang="en-US" dirty="0"/>
          </a:p>
          <a:p>
            <a:pPr lvl="0"/>
            <a:r>
              <a:rPr lang="en-US" dirty="0"/>
              <a:t>Nunc viverra imperdiet enim. Fusce est. Vivamus a </a:t>
            </a:r>
            <a:r>
              <a:rPr lang="en-US" dirty="0" err="1"/>
              <a:t>tellus</a:t>
            </a:r>
            <a:r>
              <a:rPr lang="en-US" dirty="0"/>
              <a:t>. Lorem ipsum dolor sit amet, consectetuer adipiscing elit. Maecenas porttitor congue massa. Fusce posuere, magna sed pulvinar ultricies, purus lectus malesuada libero, sit amet commodo magna eros </a:t>
            </a:r>
            <a:r>
              <a:rPr lang="en-US" dirty="0" err="1"/>
              <a:t>quis</a:t>
            </a:r>
            <a:r>
              <a:rPr lang="en-US" dirty="0"/>
              <a:t> </a:t>
            </a:r>
            <a:r>
              <a:rPr lang="en-US" dirty="0" err="1"/>
              <a:t>urna</a:t>
            </a:r>
            <a:r>
              <a:rPr lang="en-US" dirty="0"/>
              <a:t>. </a:t>
            </a:r>
            <a:r>
              <a:rPr lang="en-US" dirty="0" err="1"/>
              <a:t>Nunc</a:t>
            </a:r>
            <a:r>
              <a:rPr lang="en-US" dirty="0"/>
              <a:t> viverra imperdiet enim. Fusce est. Vivamus a </a:t>
            </a:r>
            <a:r>
              <a:rPr lang="en-US" dirty="0" err="1"/>
              <a:t>tellus</a:t>
            </a:r>
            <a:r>
              <a:rPr lang="en-US" dirty="0"/>
              <a:t>. </a:t>
            </a:r>
            <a:r>
              <a:rPr lang="en-US" dirty="0" err="1"/>
              <a:t>Pellentesque</a:t>
            </a:r>
            <a:r>
              <a:rPr lang="en-US" dirty="0"/>
              <a:t> habitant morbi tristique senectus et netus et malesuada fames ac turpis egestas. Proin pharetra nonummy pede. Mauris et </a:t>
            </a:r>
            <a:r>
              <a:rPr lang="en-US" dirty="0" err="1"/>
              <a:t>orci</a:t>
            </a:r>
            <a:r>
              <a:rPr lang="en-US" dirty="0"/>
              <a:t>. Lorem ipsum dolor sit amet, consectetuer adipiscing elit. Maecenas porttitor congue massa. Fusce posuere, magna sed pulvinar ultricies, purus lectus malesuada libero, sit amet commodo magna eros quis urna.</a:t>
            </a:r>
          </a:p>
          <a:p>
            <a:pPr lvl="0"/>
            <a:endParaRPr lang="en-US" dirty="0"/>
          </a:p>
          <a:p>
            <a:pPr lvl="0"/>
            <a:endParaRPr lang="en-US" dirty="0"/>
          </a:p>
          <a:p>
            <a:pPr lvl="0"/>
            <a:endParaRPr lang="en-US" dirty="0"/>
          </a:p>
        </p:txBody>
      </p:sp>
    </p:spTree>
    <p:extLst>
      <p:ext uri="{BB962C8B-B14F-4D97-AF65-F5344CB8AC3E}">
        <p14:creationId xmlns:p14="http://schemas.microsoft.com/office/powerpoint/2010/main" val="22305442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2 Column Paragraph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FE9E206F-B6C9-6B46-920E-6690A9897DBF}" type="slidenum">
              <a:rPr lang="en-US" smtClean="0"/>
              <a:t>‹#›</a:t>
            </a:fld>
            <a:endParaRPr lang="en-US" dirty="0"/>
          </a:p>
        </p:txBody>
      </p:sp>
      <p:cxnSp>
        <p:nvCxnSpPr>
          <p:cNvPr id="7" name="Straight Connector 6"/>
          <p:cNvCxnSpPr/>
          <p:nvPr userDrawn="1"/>
        </p:nvCxnSpPr>
        <p:spPr>
          <a:xfrm>
            <a:off x="1068918" y="1897548"/>
            <a:ext cx="863229" cy="0"/>
          </a:xfrm>
          <a:prstGeom prst="line">
            <a:avLst/>
          </a:prstGeom>
          <a:noFill/>
          <a:ln w="50800" cap="flat" cmpd="sng" algn="ctr">
            <a:solidFill>
              <a:srgbClr val="FFE04F"/>
            </a:solidFill>
            <a:prstDash val="solid"/>
          </a:ln>
          <a:effectLst/>
        </p:spPr>
      </p:cxnSp>
      <p:sp>
        <p:nvSpPr>
          <p:cNvPr id="10" name="Text Placeholder 8"/>
          <p:cNvSpPr>
            <a:spLocks noGrp="1"/>
          </p:cNvSpPr>
          <p:nvPr>
            <p:ph type="body" sz="quarter" idx="12" hasCustomPrompt="1"/>
          </p:nvPr>
        </p:nvSpPr>
        <p:spPr>
          <a:xfrm>
            <a:off x="1068918" y="2023777"/>
            <a:ext cx="10064749" cy="3709199"/>
          </a:xfrm>
          <a:prstGeom prst="rect">
            <a:avLst/>
          </a:prstGeom>
        </p:spPr>
        <p:txBody>
          <a:bodyPr vert="horz" lIns="0" tIns="0" rIns="0" bIns="0" numCol="2" spcCol="365760">
            <a:noAutofit/>
          </a:bodyPr>
          <a:lstStyle>
            <a:lvl1pPr marL="0" indent="0" algn="l">
              <a:buNone/>
              <a:defRPr sz="1865" baseline="0">
                <a:solidFill>
                  <a:schemeClr val="accent5">
                    <a:lumMod val="50000"/>
                  </a:schemeClr>
                </a:solidFill>
                <a:latin typeface="Trebuchet MS"/>
                <a:cs typeface="Trebuchet MS"/>
              </a:defRPr>
            </a:lvl1pPr>
            <a:lvl2pPr marL="609036" indent="0" algn="l">
              <a:buNone/>
              <a:defRPr sz="1332">
                <a:solidFill>
                  <a:schemeClr val="accent6"/>
                </a:solidFill>
                <a:latin typeface="Trebuchet MS"/>
                <a:cs typeface="Trebuchet MS"/>
              </a:defRPr>
            </a:lvl2pPr>
            <a:lvl3pPr marL="1218072" indent="0" algn="l">
              <a:buNone/>
              <a:defRPr sz="1332">
                <a:solidFill>
                  <a:schemeClr val="accent6"/>
                </a:solidFill>
                <a:latin typeface="Trebuchet MS"/>
                <a:cs typeface="Trebuchet MS"/>
              </a:defRPr>
            </a:lvl3pPr>
            <a:lvl4pPr marL="1827108" indent="0" algn="l">
              <a:buNone/>
              <a:defRPr sz="1332">
                <a:solidFill>
                  <a:schemeClr val="accent6"/>
                </a:solidFill>
                <a:latin typeface="Trebuchet MS"/>
                <a:cs typeface="Trebuchet MS"/>
              </a:defRPr>
            </a:lvl4pPr>
            <a:lvl5pPr marL="2436144" indent="0" algn="l">
              <a:buNone/>
              <a:defRPr sz="1332">
                <a:solidFill>
                  <a:schemeClr val="accent6"/>
                </a:solidFill>
                <a:latin typeface="Trebuchet MS"/>
                <a:cs typeface="Trebuchet MS"/>
              </a:defRPr>
            </a:lvl5pPr>
          </a:lstStyle>
          <a:p>
            <a:pPr lvl="0"/>
            <a:r>
              <a:rPr lang="en-US" dirty="0"/>
              <a:t>There will be 2 columns of text on this slide. </a:t>
            </a:r>
          </a:p>
          <a:p>
            <a:pPr lvl="0"/>
            <a:endParaRPr lang="en-US" dirty="0"/>
          </a:p>
          <a:p>
            <a:pPr lvl="0"/>
            <a:r>
              <a:rPr lang="en-US" dirty="0"/>
              <a:t>Lorem ipsum dolor sit amet, consectetuer adipiscing elit. Maecenas porttitor congue massa. Fusce posuere, magna sed pulvinar ultricies, purus lectus malesuada libero, sit amet commodo magna eros </a:t>
            </a:r>
            <a:r>
              <a:rPr lang="en-US" dirty="0" err="1"/>
              <a:t>quis</a:t>
            </a:r>
            <a:r>
              <a:rPr lang="en-US" dirty="0"/>
              <a:t> </a:t>
            </a:r>
            <a:r>
              <a:rPr lang="en-US" dirty="0" err="1"/>
              <a:t>urna</a:t>
            </a:r>
            <a:r>
              <a:rPr lang="en-US" dirty="0"/>
              <a:t>. Nunc viverra imperdiet enim. </a:t>
            </a:r>
          </a:p>
          <a:p>
            <a:pPr lvl="0"/>
            <a:r>
              <a:rPr lang="en-US" dirty="0"/>
              <a:t>Lorem ipsum dolor sit amet, consectetuer adipiscing elit. Maecenas porttitor congue massa. Fusce posuere, magna sed pulvinar ultricies, purus lectus malesuada libero, sit amet commodo magna eros </a:t>
            </a:r>
            <a:r>
              <a:rPr lang="en-US" dirty="0" err="1"/>
              <a:t>quis</a:t>
            </a:r>
            <a:r>
              <a:rPr lang="en-US" dirty="0"/>
              <a:t> </a:t>
            </a:r>
            <a:r>
              <a:rPr lang="en-US" dirty="0" err="1"/>
              <a:t>urna</a:t>
            </a:r>
            <a:r>
              <a:rPr lang="en-US" dirty="0"/>
              <a:t>. </a:t>
            </a:r>
            <a:r>
              <a:rPr lang="en-US" dirty="0" err="1"/>
              <a:t>Nunc</a:t>
            </a:r>
            <a:r>
              <a:rPr lang="en-US" dirty="0"/>
              <a:t> viverra imperdiet enim. Fusce est. Vivamus a tellus.</a:t>
            </a:r>
          </a:p>
          <a:p>
            <a:pPr lvl="0"/>
            <a:endParaRPr lang="en-US" dirty="0"/>
          </a:p>
          <a:p>
            <a:pPr lvl="0"/>
            <a:r>
              <a:rPr lang="en-US" dirty="0"/>
              <a:t>Pellentesque habitant morbi tristique senectus et netus et malesuada fames ac turpis egestas. Proin pharetra nonummy pede. Mauris et </a:t>
            </a:r>
            <a:r>
              <a:rPr lang="en-US" dirty="0" err="1"/>
              <a:t>orci</a:t>
            </a:r>
            <a:r>
              <a:rPr lang="en-US" dirty="0"/>
              <a:t>. Lorem ipsum dolor sit amet, consectetuer adipiscing elit. Maecenas porttitor congue massa. Fusce posuere, magna sed pulvinar ultricies, purus lectus malesuada libero, sit amet commodo magna eros quis urna.</a:t>
            </a:r>
          </a:p>
          <a:p>
            <a:pPr lvl="0"/>
            <a:endParaRPr lang="en-US" dirty="0"/>
          </a:p>
        </p:txBody>
      </p:sp>
      <p:sp>
        <p:nvSpPr>
          <p:cNvPr id="6" name="Text Placeholder 6"/>
          <p:cNvSpPr>
            <a:spLocks noGrp="1"/>
          </p:cNvSpPr>
          <p:nvPr>
            <p:ph type="body" sz="quarter" idx="11" hasCustomPrompt="1"/>
          </p:nvPr>
        </p:nvSpPr>
        <p:spPr>
          <a:xfrm>
            <a:off x="1068918" y="1119859"/>
            <a:ext cx="10064748" cy="625236"/>
          </a:xfrm>
          <a:prstGeom prst="rect">
            <a:avLst/>
          </a:prstGeom>
        </p:spPr>
        <p:txBody>
          <a:bodyPr vert="horz" wrap="square" anchor="b" anchorCtr="0">
            <a:spAutoFit/>
          </a:bodyPr>
          <a:lstStyle>
            <a:lvl1pPr marL="0" indent="0">
              <a:buNone/>
              <a:defRPr sz="3463" b="1">
                <a:solidFill>
                  <a:schemeClr val="tx2"/>
                </a:solidFill>
              </a:defRPr>
            </a:lvl1pPr>
            <a:lvl2pPr marL="609036" indent="0">
              <a:buNone/>
              <a:defRPr sz="3463" b="1">
                <a:solidFill>
                  <a:schemeClr val="accent1"/>
                </a:solidFill>
              </a:defRPr>
            </a:lvl2pPr>
            <a:lvl3pPr marL="1218072" indent="0">
              <a:buNone/>
              <a:defRPr sz="3463" b="1">
                <a:solidFill>
                  <a:schemeClr val="accent1"/>
                </a:solidFill>
              </a:defRPr>
            </a:lvl3pPr>
            <a:lvl4pPr marL="1827108" indent="0">
              <a:buNone/>
              <a:defRPr sz="3463" b="1">
                <a:solidFill>
                  <a:schemeClr val="accent1"/>
                </a:solidFill>
              </a:defRPr>
            </a:lvl4pPr>
            <a:lvl5pPr marL="2436144" indent="0">
              <a:buNone/>
              <a:defRPr sz="3463" b="1">
                <a:solidFill>
                  <a:schemeClr val="accent1"/>
                </a:solidFill>
              </a:defRPr>
            </a:lvl5pPr>
          </a:lstStyle>
          <a:p>
            <a:pPr lvl="0"/>
            <a:r>
              <a:rPr lang="en-US" dirty="0"/>
              <a:t>Title of Slide </a:t>
            </a:r>
          </a:p>
        </p:txBody>
      </p:sp>
    </p:spTree>
    <p:extLst>
      <p:ext uri="{BB962C8B-B14F-4D97-AF65-F5344CB8AC3E}">
        <p14:creationId xmlns:p14="http://schemas.microsoft.com/office/powerpoint/2010/main" val="34616043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2 Column Bulleted Lis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FE9E206F-B6C9-6B46-920E-6690A9897DBF}" type="slidenum">
              <a:rPr lang="en-US" smtClean="0"/>
              <a:t>‹#›</a:t>
            </a:fld>
            <a:endParaRPr lang="en-US" dirty="0"/>
          </a:p>
        </p:txBody>
      </p:sp>
      <p:sp>
        <p:nvSpPr>
          <p:cNvPr id="9" name="Text Placeholder 6"/>
          <p:cNvSpPr>
            <a:spLocks noGrp="1"/>
          </p:cNvSpPr>
          <p:nvPr>
            <p:ph type="body" sz="quarter" idx="11" hasCustomPrompt="1"/>
          </p:nvPr>
        </p:nvSpPr>
        <p:spPr>
          <a:xfrm>
            <a:off x="1068918" y="1808684"/>
            <a:ext cx="2031132" cy="950608"/>
          </a:xfrm>
          <a:prstGeom prst="rect">
            <a:avLst/>
          </a:prstGeom>
        </p:spPr>
        <p:txBody>
          <a:bodyPr vert="horz" anchor="b" anchorCtr="0">
            <a:normAutofit/>
          </a:bodyPr>
          <a:lstStyle>
            <a:lvl1pPr marL="0" indent="0">
              <a:buNone/>
              <a:defRPr sz="2398" b="1" baseline="0">
                <a:solidFill>
                  <a:schemeClr val="tx2"/>
                </a:solidFill>
              </a:defRPr>
            </a:lvl1pPr>
            <a:lvl2pPr marL="609036" indent="0">
              <a:buNone/>
              <a:defRPr sz="3463" b="1">
                <a:solidFill>
                  <a:schemeClr val="accent1"/>
                </a:solidFill>
              </a:defRPr>
            </a:lvl2pPr>
            <a:lvl3pPr marL="1218072" indent="0">
              <a:buNone/>
              <a:defRPr sz="3463" b="1">
                <a:solidFill>
                  <a:schemeClr val="accent1"/>
                </a:solidFill>
              </a:defRPr>
            </a:lvl3pPr>
            <a:lvl4pPr marL="1827108" indent="0">
              <a:buNone/>
              <a:defRPr sz="3463" b="1">
                <a:solidFill>
                  <a:schemeClr val="accent1"/>
                </a:solidFill>
              </a:defRPr>
            </a:lvl4pPr>
            <a:lvl5pPr marL="2436144" indent="0">
              <a:buNone/>
              <a:defRPr sz="3463" b="1">
                <a:solidFill>
                  <a:schemeClr val="accent1"/>
                </a:solidFill>
              </a:defRPr>
            </a:lvl5pPr>
          </a:lstStyle>
          <a:p>
            <a:pPr lvl="0"/>
            <a:r>
              <a:rPr lang="en-US" dirty="0"/>
              <a:t>Title Goes</a:t>
            </a:r>
          </a:p>
          <a:p>
            <a:pPr lvl="0"/>
            <a:r>
              <a:rPr lang="en-US" dirty="0"/>
              <a:t>Here</a:t>
            </a:r>
          </a:p>
        </p:txBody>
      </p:sp>
      <p:sp>
        <p:nvSpPr>
          <p:cNvPr id="2" name="TextBox 1"/>
          <p:cNvSpPr txBox="1"/>
          <p:nvPr userDrawn="1"/>
        </p:nvSpPr>
        <p:spPr>
          <a:xfrm>
            <a:off x="4143569" y="3690001"/>
            <a:ext cx="184731" cy="461345"/>
          </a:xfrm>
          <a:prstGeom prst="rect">
            <a:avLst/>
          </a:prstGeom>
          <a:noFill/>
        </p:spPr>
        <p:txBody>
          <a:bodyPr wrap="none" rtlCol="0">
            <a:spAutoFit/>
          </a:bodyPr>
          <a:lstStyle/>
          <a:p>
            <a:endParaRPr lang="en-US" sz="2398" dirty="0"/>
          </a:p>
        </p:txBody>
      </p:sp>
      <p:sp>
        <p:nvSpPr>
          <p:cNvPr id="5" name="Text Placeholder 4"/>
          <p:cNvSpPr>
            <a:spLocks noGrp="1"/>
          </p:cNvSpPr>
          <p:nvPr>
            <p:ph type="body" sz="quarter" idx="12" hasCustomPrompt="1"/>
          </p:nvPr>
        </p:nvSpPr>
        <p:spPr>
          <a:xfrm>
            <a:off x="3238501" y="1808076"/>
            <a:ext cx="3113617" cy="3518875"/>
          </a:xfrm>
          <a:prstGeom prst="rect">
            <a:avLst/>
          </a:prstGeom>
        </p:spPr>
        <p:txBody>
          <a:bodyPr vert="horz"/>
          <a:lstStyle>
            <a:lvl1pPr>
              <a:lnSpc>
                <a:spcPct val="150000"/>
              </a:lnSpc>
              <a:defRPr sz="1599" baseline="0">
                <a:solidFill>
                  <a:schemeClr val="accent5">
                    <a:lumMod val="50000"/>
                  </a:schemeClr>
                </a:solidFill>
                <a:latin typeface="Trebuchet MS"/>
                <a:cs typeface="Trebuchet MS"/>
              </a:defRPr>
            </a:lvl1pPr>
          </a:lstStyle>
          <a:p>
            <a:pPr lvl="0"/>
            <a:r>
              <a:rPr lang="en-US" dirty="0"/>
              <a:t>Bullet 1</a:t>
            </a:r>
          </a:p>
          <a:p>
            <a:pPr lvl="0"/>
            <a:r>
              <a:rPr lang="en-US" dirty="0"/>
              <a:t>Bullet 2</a:t>
            </a:r>
          </a:p>
          <a:p>
            <a:pPr lvl="0"/>
            <a:r>
              <a:rPr lang="en-US" dirty="0"/>
              <a:t>Bullet 3</a:t>
            </a:r>
          </a:p>
          <a:p>
            <a:pPr lvl="0"/>
            <a:r>
              <a:rPr lang="en-US" dirty="0"/>
              <a:t>Bullet 4</a:t>
            </a:r>
          </a:p>
          <a:p>
            <a:pPr lvl="0"/>
            <a:r>
              <a:rPr lang="en-US" dirty="0"/>
              <a:t>Bullet 5</a:t>
            </a:r>
          </a:p>
        </p:txBody>
      </p:sp>
      <p:sp>
        <p:nvSpPr>
          <p:cNvPr id="13" name="Text Placeholder 4"/>
          <p:cNvSpPr>
            <a:spLocks noGrp="1"/>
          </p:cNvSpPr>
          <p:nvPr>
            <p:ph type="body" sz="quarter" idx="13" hasCustomPrompt="1"/>
          </p:nvPr>
        </p:nvSpPr>
        <p:spPr>
          <a:xfrm>
            <a:off x="6555318" y="1813722"/>
            <a:ext cx="3113617" cy="3518875"/>
          </a:xfrm>
          <a:prstGeom prst="rect">
            <a:avLst/>
          </a:prstGeom>
        </p:spPr>
        <p:txBody>
          <a:bodyPr vert="horz"/>
          <a:lstStyle>
            <a:lvl1pPr>
              <a:lnSpc>
                <a:spcPct val="150000"/>
              </a:lnSpc>
              <a:defRPr sz="1599" baseline="0">
                <a:solidFill>
                  <a:schemeClr val="accent5">
                    <a:lumMod val="50000"/>
                  </a:schemeClr>
                </a:solidFill>
                <a:latin typeface="Trebuchet MS"/>
                <a:cs typeface="Trebuchet MS"/>
              </a:defRPr>
            </a:lvl1pPr>
          </a:lstStyle>
          <a:p>
            <a:pPr lvl="0"/>
            <a:r>
              <a:rPr lang="en-US" dirty="0"/>
              <a:t>Bullet 6</a:t>
            </a:r>
          </a:p>
          <a:p>
            <a:pPr lvl="0"/>
            <a:r>
              <a:rPr lang="en-US" dirty="0"/>
              <a:t>Bullet 7</a:t>
            </a:r>
          </a:p>
          <a:p>
            <a:pPr lvl="0"/>
            <a:r>
              <a:rPr lang="en-US" dirty="0"/>
              <a:t>Bullet 8</a:t>
            </a:r>
          </a:p>
          <a:p>
            <a:pPr lvl="0"/>
            <a:r>
              <a:rPr lang="en-US" dirty="0"/>
              <a:t>Bullet 9</a:t>
            </a:r>
          </a:p>
          <a:p>
            <a:pPr lvl="0"/>
            <a:r>
              <a:rPr lang="en-US" dirty="0"/>
              <a:t>Bullet 10</a:t>
            </a:r>
          </a:p>
        </p:txBody>
      </p:sp>
    </p:spTree>
    <p:extLst>
      <p:ext uri="{BB962C8B-B14F-4D97-AF65-F5344CB8AC3E}">
        <p14:creationId xmlns:p14="http://schemas.microsoft.com/office/powerpoint/2010/main" val="21439926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B4912D95-9EAC-F54B-ACA4-A6FD5A6624C2}" type="slidenum">
              <a:rPr lang="en-US" smtClean="0"/>
              <a:pPr/>
              <a:t>‹#›</a:t>
            </a:fld>
            <a:endParaRPr lang="en-US" dirty="0"/>
          </a:p>
        </p:txBody>
      </p:sp>
      <p:sp>
        <p:nvSpPr>
          <p:cNvPr id="6" name="Text Placeholder 6"/>
          <p:cNvSpPr>
            <a:spLocks noGrp="1"/>
          </p:cNvSpPr>
          <p:nvPr>
            <p:ph type="body" sz="quarter" idx="11" hasCustomPrompt="1"/>
          </p:nvPr>
        </p:nvSpPr>
        <p:spPr>
          <a:xfrm>
            <a:off x="1529225" y="2673661"/>
            <a:ext cx="9140059" cy="1564334"/>
          </a:xfrm>
          <a:prstGeom prst="rect">
            <a:avLst/>
          </a:prstGeom>
        </p:spPr>
        <p:txBody>
          <a:bodyPr vert="horz" anchor="ctr">
            <a:normAutofit/>
          </a:bodyPr>
          <a:lstStyle>
            <a:lvl1pPr marL="0" indent="0" algn="ctr">
              <a:buNone/>
              <a:defRPr sz="6394" b="1">
                <a:solidFill>
                  <a:schemeClr val="tx2"/>
                </a:solidFill>
              </a:defRPr>
            </a:lvl1pPr>
            <a:lvl2pPr marL="609036" indent="0">
              <a:buNone/>
              <a:defRPr sz="3463" b="1">
                <a:solidFill>
                  <a:schemeClr val="accent1"/>
                </a:solidFill>
              </a:defRPr>
            </a:lvl2pPr>
            <a:lvl3pPr marL="1218072" indent="0">
              <a:buNone/>
              <a:defRPr sz="3463" b="1">
                <a:solidFill>
                  <a:schemeClr val="accent1"/>
                </a:solidFill>
              </a:defRPr>
            </a:lvl3pPr>
            <a:lvl4pPr marL="1827108" indent="0">
              <a:buNone/>
              <a:defRPr sz="3463" b="1">
                <a:solidFill>
                  <a:schemeClr val="accent1"/>
                </a:solidFill>
              </a:defRPr>
            </a:lvl4pPr>
            <a:lvl5pPr marL="2436144" indent="0">
              <a:buNone/>
              <a:defRPr sz="3463" b="1">
                <a:solidFill>
                  <a:schemeClr val="accent1"/>
                </a:solidFill>
              </a:defRPr>
            </a:lvl5pPr>
          </a:lstStyle>
          <a:p>
            <a:pPr lvl="0"/>
            <a:r>
              <a:rPr lang="en-US" dirty="0"/>
              <a:t>Divider Slide</a:t>
            </a:r>
          </a:p>
        </p:txBody>
      </p:sp>
    </p:spTree>
    <p:extLst>
      <p:ext uri="{BB962C8B-B14F-4D97-AF65-F5344CB8AC3E}">
        <p14:creationId xmlns:p14="http://schemas.microsoft.com/office/powerpoint/2010/main" val="99802320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Divider Slide A">
    <p:spTree>
      <p:nvGrpSpPr>
        <p:cNvPr id="1" name=""/>
        <p:cNvGrpSpPr/>
        <p:nvPr/>
      </p:nvGrpSpPr>
      <p:grpSpPr>
        <a:xfrm>
          <a:off x="0" y="0"/>
          <a:ext cx="0" cy="0"/>
          <a:chOff x="0" y="0"/>
          <a:chExt cx="0" cy="0"/>
        </a:xfrm>
      </p:grpSpPr>
      <p:sp>
        <p:nvSpPr>
          <p:cNvPr id="5" name="Oval 4"/>
          <p:cNvSpPr/>
          <p:nvPr userDrawn="1"/>
        </p:nvSpPr>
        <p:spPr>
          <a:xfrm>
            <a:off x="-2981548" y="-4300551"/>
            <a:ext cx="10327613" cy="10318059"/>
          </a:xfrm>
          <a:prstGeom prst="ellipse">
            <a:avLst/>
          </a:prstGeom>
          <a:solidFill>
            <a:schemeClr val="bg2">
              <a:alpha val="61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8" dirty="0"/>
          </a:p>
        </p:txBody>
      </p:sp>
      <p:sp>
        <p:nvSpPr>
          <p:cNvPr id="7" name="Slide Number Placeholder 6"/>
          <p:cNvSpPr>
            <a:spLocks noGrp="1"/>
          </p:cNvSpPr>
          <p:nvPr>
            <p:ph type="sldNum" sz="quarter" idx="12"/>
          </p:nvPr>
        </p:nvSpPr>
        <p:spPr/>
        <p:txBody>
          <a:bodyPr/>
          <a:lstStyle/>
          <a:p>
            <a:fld id="{D9A3A974-AD43-6644-868A-761D3F66AD27}" type="slidenum">
              <a:rPr lang="en-US" smtClean="0"/>
              <a:t>‹#›</a:t>
            </a:fld>
            <a:endParaRPr lang="en-US" dirty="0"/>
          </a:p>
        </p:txBody>
      </p:sp>
      <p:sp>
        <p:nvSpPr>
          <p:cNvPr id="9" name="Text Placeholder 6"/>
          <p:cNvSpPr>
            <a:spLocks noGrp="1"/>
          </p:cNvSpPr>
          <p:nvPr>
            <p:ph type="body" sz="quarter" idx="11" hasCustomPrompt="1"/>
          </p:nvPr>
        </p:nvSpPr>
        <p:spPr>
          <a:xfrm>
            <a:off x="1529225" y="2673661"/>
            <a:ext cx="9140059" cy="1564334"/>
          </a:xfrm>
          <a:prstGeom prst="rect">
            <a:avLst/>
          </a:prstGeom>
        </p:spPr>
        <p:txBody>
          <a:bodyPr vert="horz" anchor="ctr"/>
          <a:lstStyle>
            <a:lvl1pPr marL="0" indent="0" algn="ctr">
              <a:buNone/>
              <a:defRPr sz="4796" b="1" baseline="0">
                <a:solidFill>
                  <a:schemeClr val="tx2"/>
                </a:solidFill>
              </a:defRPr>
            </a:lvl1pPr>
            <a:lvl2pPr marL="609036" indent="0">
              <a:buNone/>
              <a:defRPr sz="3463" b="1">
                <a:solidFill>
                  <a:schemeClr val="accent1"/>
                </a:solidFill>
              </a:defRPr>
            </a:lvl2pPr>
            <a:lvl3pPr marL="1218072" indent="0">
              <a:buNone/>
              <a:defRPr sz="3463" b="1">
                <a:solidFill>
                  <a:schemeClr val="accent1"/>
                </a:solidFill>
              </a:defRPr>
            </a:lvl3pPr>
            <a:lvl4pPr marL="1827108" indent="0">
              <a:buNone/>
              <a:defRPr sz="3463" b="1">
                <a:solidFill>
                  <a:schemeClr val="accent1"/>
                </a:solidFill>
              </a:defRPr>
            </a:lvl4pPr>
            <a:lvl5pPr marL="2436144" indent="0">
              <a:buNone/>
              <a:defRPr sz="3463" b="1">
                <a:solidFill>
                  <a:schemeClr val="accent1"/>
                </a:solidFill>
              </a:defRPr>
            </a:lvl5pPr>
          </a:lstStyle>
          <a:p>
            <a:pPr lvl="0"/>
            <a:r>
              <a:rPr lang="en-US" dirty="0"/>
              <a:t>Divider Slide for a fun fact that could be two or 3 lines.</a:t>
            </a:r>
          </a:p>
        </p:txBody>
      </p:sp>
    </p:spTree>
    <p:extLst>
      <p:ext uri="{BB962C8B-B14F-4D97-AF65-F5344CB8AC3E}">
        <p14:creationId xmlns:p14="http://schemas.microsoft.com/office/powerpoint/2010/main" val="39883524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Divider Slide B">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D9A3A974-AD43-6644-868A-761D3F66AD27}" type="slidenum">
              <a:rPr lang="en-US" smtClean="0"/>
              <a:t>‹#›</a:t>
            </a:fld>
            <a:endParaRPr lang="en-US" dirty="0"/>
          </a:p>
        </p:txBody>
      </p:sp>
      <p:sp>
        <p:nvSpPr>
          <p:cNvPr id="8" name="Rectangle 7"/>
          <p:cNvSpPr/>
          <p:nvPr userDrawn="1"/>
        </p:nvSpPr>
        <p:spPr>
          <a:xfrm>
            <a:off x="3335909" y="627196"/>
            <a:ext cx="5524983" cy="5519871"/>
          </a:xfrm>
          <a:prstGeom prst="rect">
            <a:avLst/>
          </a:prstGeom>
          <a:solidFill>
            <a:schemeClr val="bg2">
              <a:alpha val="3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8" dirty="0"/>
          </a:p>
        </p:txBody>
      </p:sp>
      <p:sp>
        <p:nvSpPr>
          <p:cNvPr id="9" name="Text Placeholder 6"/>
          <p:cNvSpPr>
            <a:spLocks noGrp="1"/>
          </p:cNvSpPr>
          <p:nvPr>
            <p:ph type="body" sz="quarter" idx="11" hasCustomPrompt="1"/>
          </p:nvPr>
        </p:nvSpPr>
        <p:spPr>
          <a:xfrm>
            <a:off x="1529225" y="2673661"/>
            <a:ext cx="9140059" cy="1564334"/>
          </a:xfrm>
          <a:prstGeom prst="rect">
            <a:avLst/>
          </a:prstGeom>
        </p:spPr>
        <p:txBody>
          <a:bodyPr vert="horz" anchor="ctr"/>
          <a:lstStyle>
            <a:lvl1pPr marL="0" indent="0" algn="ctr">
              <a:buNone/>
              <a:defRPr sz="4796" b="1" baseline="0">
                <a:solidFill>
                  <a:srgbClr val="0069B3"/>
                </a:solidFill>
              </a:defRPr>
            </a:lvl1pPr>
            <a:lvl2pPr marL="609036" indent="0">
              <a:buNone/>
              <a:defRPr sz="3463" b="1">
                <a:solidFill>
                  <a:schemeClr val="accent1"/>
                </a:solidFill>
              </a:defRPr>
            </a:lvl2pPr>
            <a:lvl3pPr marL="1218072" indent="0">
              <a:buNone/>
              <a:defRPr sz="3463" b="1">
                <a:solidFill>
                  <a:schemeClr val="accent1"/>
                </a:solidFill>
              </a:defRPr>
            </a:lvl3pPr>
            <a:lvl4pPr marL="1827108" indent="0">
              <a:buNone/>
              <a:defRPr sz="3463" b="1">
                <a:solidFill>
                  <a:schemeClr val="accent1"/>
                </a:solidFill>
              </a:defRPr>
            </a:lvl4pPr>
            <a:lvl5pPr marL="2436144" indent="0">
              <a:buNone/>
              <a:defRPr sz="3463" b="1">
                <a:solidFill>
                  <a:schemeClr val="accent1"/>
                </a:solidFill>
              </a:defRPr>
            </a:lvl5pPr>
          </a:lstStyle>
          <a:p>
            <a:pPr lvl="0"/>
            <a:r>
              <a:rPr lang="en-US" dirty="0"/>
              <a:t>Divider Slide for a fun fact that could be two or 3 lines.</a:t>
            </a:r>
          </a:p>
        </p:txBody>
      </p:sp>
    </p:spTree>
    <p:extLst>
      <p:ext uri="{BB962C8B-B14F-4D97-AF65-F5344CB8AC3E}">
        <p14:creationId xmlns:p14="http://schemas.microsoft.com/office/powerpoint/2010/main" val="334720734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Divider Slide C">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9A3A974-AD43-6644-868A-761D3F66AD27}" type="slidenum">
              <a:rPr lang="en-US" smtClean="0"/>
              <a:t>‹#›</a:t>
            </a:fld>
            <a:endParaRPr lang="en-US" dirty="0"/>
          </a:p>
        </p:txBody>
      </p:sp>
      <p:sp>
        <p:nvSpPr>
          <p:cNvPr id="7" name="Right Triangle 6"/>
          <p:cNvSpPr/>
          <p:nvPr userDrawn="1"/>
        </p:nvSpPr>
        <p:spPr>
          <a:xfrm>
            <a:off x="-12105" y="0"/>
            <a:ext cx="6945607" cy="6698128"/>
          </a:xfrm>
          <a:prstGeom prst="rtTriangle">
            <a:avLst/>
          </a:prstGeom>
          <a:solidFill>
            <a:schemeClr val="bg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8" dirty="0"/>
          </a:p>
        </p:txBody>
      </p:sp>
      <p:sp>
        <p:nvSpPr>
          <p:cNvPr id="8" name="Text Placeholder 6"/>
          <p:cNvSpPr>
            <a:spLocks noGrp="1"/>
          </p:cNvSpPr>
          <p:nvPr>
            <p:ph type="body" sz="quarter" idx="11" hasCustomPrompt="1"/>
          </p:nvPr>
        </p:nvSpPr>
        <p:spPr>
          <a:xfrm>
            <a:off x="1529225" y="2673661"/>
            <a:ext cx="9140059" cy="1564334"/>
          </a:xfrm>
          <a:prstGeom prst="rect">
            <a:avLst/>
          </a:prstGeom>
        </p:spPr>
        <p:txBody>
          <a:bodyPr vert="horz" anchor="ctr"/>
          <a:lstStyle>
            <a:lvl1pPr marL="0" indent="0" algn="ctr">
              <a:buNone/>
              <a:defRPr sz="4796" b="1" baseline="0">
                <a:solidFill>
                  <a:srgbClr val="0069B3"/>
                </a:solidFill>
              </a:defRPr>
            </a:lvl1pPr>
            <a:lvl2pPr marL="609036" indent="0">
              <a:buNone/>
              <a:defRPr sz="3463" b="1">
                <a:solidFill>
                  <a:schemeClr val="accent1"/>
                </a:solidFill>
              </a:defRPr>
            </a:lvl2pPr>
            <a:lvl3pPr marL="1218072" indent="0">
              <a:buNone/>
              <a:defRPr sz="3463" b="1">
                <a:solidFill>
                  <a:schemeClr val="accent1"/>
                </a:solidFill>
              </a:defRPr>
            </a:lvl3pPr>
            <a:lvl4pPr marL="1827108" indent="0">
              <a:buNone/>
              <a:defRPr sz="3463" b="1">
                <a:solidFill>
                  <a:schemeClr val="accent1"/>
                </a:solidFill>
              </a:defRPr>
            </a:lvl4pPr>
            <a:lvl5pPr marL="2436144" indent="0">
              <a:buNone/>
              <a:defRPr sz="3463" b="1">
                <a:solidFill>
                  <a:schemeClr val="accent1"/>
                </a:solidFill>
              </a:defRPr>
            </a:lvl5pPr>
          </a:lstStyle>
          <a:p>
            <a:pPr lvl="0"/>
            <a:r>
              <a:rPr lang="en-US" dirty="0"/>
              <a:t>Divider Slide for a fun fact that could be two or 3 lines.</a:t>
            </a:r>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4079" y="5917158"/>
            <a:ext cx="494615" cy="598329"/>
          </a:xfrm>
          <a:prstGeom prst="rect">
            <a:avLst/>
          </a:prstGeom>
        </p:spPr>
      </p:pic>
    </p:spTree>
    <p:extLst>
      <p:ext uri="{BB962C8B-B14F-4D97-AF65-F5344CB8AC3E}">
        <p14:creationId xmlns:p14="http://schemas.microsoft.com/office/powerpoint/2010/main" val="7736509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940B42-56E0-4545-A03A-9726728D6C7C}" type="datetimeFigureOut">
              <a:rPr lang="en-US" smtClean="0"/>
              <a:t>6/20/2023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B7FCEA4-BED6-4C84-B933-7A0843F622D4}" type="slidenum">
              <a:rPr lang="en-US" smtClean="0"/>
              <a:t>‹#›</a:t>
            </a:fld>
            <a:endParaRPr lang="en-US" dirty="0"/>
          </a:p>
        </p:txBody>
      </p:sp>
    </p:spTree>
    <p:extLst>
      <p:ext uri="{BB962C8B-B14F-4D97-AF65-F5344CB8AC3E}">
        <p14:creationId xmlns:p14="http://schemas.microsoft.com/office/powerpoint/2010/main" val="22908443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able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FE9E206F-B6C9-6B46-920E-6690A9897DBF}" type="slidenum">
              <a:rPr lang="en-US" smtClean="0"/>
              <a:t>‹#›</a:t>
            </a:fld>
            <a:endParaRPr lang="en-US" dirty="0"/>
          </a:p>
        </p:txBody>
      </p:sp>
      <p:sp>
        <p:nvSpPr>
          <p:cNvPr id="7" name="Text Placeholder 6"/>
          <p:cNvSpPr>
            <a:spLocks noGrp="1"/>
          </p:cNvSpPr>
          <p:nvPr>
            <p:ph type="body" sz="quarter" idx="39" hasCustomPrompt="1"/>
          </p:nvPr>
        </p:nvSpPr>
        <p:spPr>
          <a:xfrm>
            <a:off x="1069123" y="1287115"/>
            <a:ext cx="9952567" cy="502317"/>
          </a:xfrm>
          <a:prstGeom prst="rect">
            <a:avLst/>
          </a:prstGeom>
        </p:spPr>
        <p:txBody>
          <a:bodyPr vert="horz" wrap="square" anchor="b" anchorCtr="0">
            <a:spAutoFit/>
          </a:bodyPr>
          <a:lstStyle>
            <a:lvl1pPr marL="0" indent="0" algn="l">
              <a:buNone/>
              <a:defRPr sz="2664" b="1" baseline="0">
                <a:solidFill>
                  <a:srgbClr val="0069B3"/>
                </a:solidFill>
              </a:defRPr>
            </a:lvl1pPr>
            <a:lvl2pPr marL="609036" indent="0">
              <a:buNone/>
              <a:defRPr sz="3463" b="1">
                <a:solidFill>
                  <a:schemeClr val="accent1"/>
                </a:solidFill>
              </a:defRPr>
            </a:lvl2pPr>
            <a:lvl3pPr marL="1218072" indent="0">
              <a:buNone/>
              <a:defRPr sz="3463" b="1">
                <a:solidFill>
                  <a:schemeClr val="accent1"/>
                </a:solidFill>
              </a:defRPr>
            </a:lvl3pPr>
            <a:lvl4pPr marL="1827108" indent="0">
              <a:buNone/>
              <a:defRPr sz="3463" b="1">
                <a:solidFill>
                  <a:schemeClr val="accent1"/>
                </a:solidFill>
              </a:defRPr>
            </a:lvl4pPr>
            <a:lvl5pPr marL="2436144" indent="0">
              <a:buNone/>
              <a:defRPr sz="3463" b="1">
                <a:solidFill>
                  <a:schemeClr val="accent1"/>
                </a:solidFill>
              </a:defRPr>
            </a:lvl5pPr>
          </a:lstStyle>
          <a:p>
            <a:pPr lvl="0"/>
            <a:r>
              <a:rPr lang="en-US" dirty="0"/>
              <a:t>Name of Table</a:t>
            </a:r>
          </a:p>
        </p:txBody>
      </p:sp>
      <p:sp>
        <p:nvSpPr>
          <p:cNvPr id="8" name="Table Placeholder 7"/>
          <p:cNvSpPr>
            <a:spLocks noGrp="1"/>
          </p:cNvSpPr>
          <p:nvPr>
            <p:ph type="tbl" sz="quarter" idx="40"/>
          </p:nvPr>
        </p:nvSpPr>
        <p:spPr>
          <a:xfrm>
            <a:off x="1069125" y="1789432"/>
            <a:ext cx="9952567" cy="3119722"/>
          </a:xfrm>
          <a:prstGeom prst="rect">
            <a:avLst/>
          </a:prstGeom>
        </p:spPr>
        <p:txBody>
          <a:bodyPr vert="horz"/>
          <a:lstStyle>
            <a:lvl1pPr>
              <a:defRPr sz="3197">
                <a:solidFill>
                  <a:schemeClr val="accent5"/>
                </a:solidFill>
              </a:defRPr>
            </a:lvl1pPr>
          </a:lstStyle>
          <a:p>
            <a:r>
              <a:rPr lang="en-US" dirty="0"/>
              <a:t>Click icon to add table</a:t>
            </a:r>
          </a:p>
        </p:txBody>
      </p:sp>
    </p:spTree>
    <p:extLst>
      <p:ext uri="{BB962C8B-B14F-4D97-AF65-F5344CB8AC3E}">
        <p14:creationId xmlns:p14="http://schemas.microsoft.com/office/powerpoint/2010/main" val="319336280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Chart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FE9E206F-B6C9-6B46-920E-6690A9897DBF}" type="slidenum">
              <a:rPr lang="en-US" smtClean="0"/>
              <a:t>‹#›</a:t>
            </a:fld>
            <a:endParaRPr lang="en-US" dirty="0"/>
          </a:p>
        </p:txBody>
      </p:sp>
      <p:sp>
        <p:nvSpPr>
          <p:cNvPr id="6" name="Text Placeholder 6"/>
          <p:cNvSpPr>
            <a:spLocks noGrp="1"/>
          </p:cNvSpPr>
          <p:nvPr>
            <p:ph type="body" sz="quarter" idx="39" hasCustomPrompt="1"/>
          </p:nvPr>
        </p:nvSpPr>
        <p:spPr>
          <a:xfrm>
            <a:off x="1028810" y="1708983"/>
            <a:ext cx="1954621" cy="1027179"/>
          </a:xfrm>
          <a:prstGeom prst="rect">
            <a:avLst/>
          </a:prstGeom>
        </p:spPr>
        <p:txBody>
          <a:bodyPr vert="horz" anchor="t" anchorCtr="0">
            <a:spAutoFit/>
          </a:bodyPr>
          <a:lstStyle>
            <a:lvl1pPr marL="0" indent="0" algn="l">
              <a:buNone/>
              <a:defRPr sz="2664" b="1" baseline="0">
                <a:solidFill>
                  <a:schemeClr val="tx2"/>
                </a:solidFill>
              </a:defRPr>
            </a:lvl1pPr>
            <a:lvl2pPr marL="609036" indent="0">
              <a:buNone/>
              <a:defRPr sz="3463" b="1">
                <a:solidFill>
                  <a:schemeClr val="accent1"/>
                </a:solidFill>
              </a:defRPr>
            </a:lvl2pPr>
            <a:lvl3pPr marL="1218072" indent="0">
              <a:buNone/>
              <a:defRPr sz="3463" b="1">
                <a:solidFill>
                  <a:schemeClr val="accent1"/>
                </a:solidFill>
              </a:defRPr>
            </a:lvl3pPr>
            <a:lvl4pPr marL="1827108" indent="0">
              <a:buNone/>
              <a:defRPr sz="3463" b="1">
                <a:solidFill>
                  <a:schemeClr val="accent1"/>
                </a:solidFill>
              </a:defRPr>
            </a:lvl4pPr>
            <a:lvl5pPr marL="2436144" indent="0">
              <a:buNone/>
              <a:defRPr sz="3463" b="1">
                <a:solidFill>
                  <a:schemeClr val="accent1"/>
                </a:solidFill>
              </a:defRPr>
            </a:lvl5pPr>
          </a:lstStyle>
          <a:p>
            <a:pPr lvl="0"/>
            <a:r>
              <a:rPr lang="en-US" dirty="0"/>
              <a:t>Bar Graph</a:t>
            </a:r>
          </a:p>
          <a:p>
            <a:pPr lvl="0"/>
            <a:r>
              <a:rPr lang="en-US" dirty="0"/>
              <a:t>Name</a:t>
            </a:r>
          </a:p>
        </p:txBody>
      </p:sp>
      <p:sp>
        <p:nvSpPr>
          <p:cNvPr id="4" name="Chart Placeholder 3"/>
          <p:cNvSpPr>
            <a:spLocks noGrp="1"/>
          </p:cNvSpPr>
          <p:nvPr>
            <p:ph type="chart" sz="quarter" idx="40"/>
          </p:nvPr>
        </p:nvSpPr>
        <p:spPr>
          <a:xfrm>
            <a:off x="3083985" y="1708984"/>
            <a:ext cx="8477249" cy="3869916"/>
          </a:xfrm>
          <a:prstGeom prst="rect">
            <a:avLst/>
          </a:prstGeom>
        </p:spPr>
        <p:txBody>
          <a:bodyPr vert="horz"/>
          <a:lstStyle>
            <a:lvl1pPr>
              <a:defRPr sz="3197">
                <a:solidFill>
                  <a:schemeClr val="accent5"/>
                </a:solidFill>
              </a:defRPr>
            </a:lvl1pPr>
          </a:lstStyle>
          <a:p>
            <a:r>
              <a:rPr lang="en-US" dirty="0"/>
              <a:t>Click icon to add chart</a:t>
            </a:r>
          </a:p>
        </p:txBody>
      </p:sp>
    </p:spTree>
    <p:extLst>
      <p:ext uri="{BB962C8B-B14F-4D97-AF65-F5344CB8AC3E}">
        <p14:creationId xmlns:p14="http://schemas.microsoft.com/office/powerpoint/2010/main" val="20297825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8897" y="5935551"/>
            <a:ext cx="2424788" cy="574488"/>
          </a:xfrm>
          <a:prstGeom prst="rect">
            <a:avLst/>
          </a:prstGeom>
        </p:spPr>
      </p:pic>
      <p:sp>
        <p:nvSpPr>
          <p:cNvPr id="8" name="Text Placeholder 6"/>
          <p:cNvSpPr>
            <a:spLocks noGrp="1"/>
          </p:cNvSpPr>
          <p:nvPr>
            <p:ph type="body" sz="quarter" idx="11" hasCustomPrompt="1"/>
          </p:nvPr>
        </p:nvSpPr>
        <p:spPr>
          <a:xfrm>
            <a:off x="1529225" y="2902342"/>
            <a:ext cx="9140059" cy="1106971"/>
          </a:xfrm>
          <a:prstGeom prst="rect">
            <a:avLst/>
          </a:prstGeom>
        </p:spPr>
        <p:txBody>
          <a:bodyPr vert="horz" anchor="ctr">
            <a:spAutoFit/>
          </a:bodyPr>
          <a:lstStyle>
            <a:lvl1pPr marL="0" indent="0" algn="ctr">
              <a:buNone/>
              <a:defRPr sz="6394" b="1">
                <a:solidFill>
                  <a:schemeClr val="tx2"/>
                </a:solidFill>
              </a:defRPr>
            </a:lvl1pPr>
            <a:lvl2pPr marL="609036" indent="0">
              <a:buNone/>
              <a:defRPr sz="3463" b="1">
                <a:solidFill>
                  <a:schemeClr val="accent1"/>
                </a:solidFill>
              </a:defRPr>
            </a:lvl2pPr>
            <a:lvl3pPr marL="1218072" indent="0">
              <a:buNone/>
              <a:defRPr sz="3463" b="1">
                <a:solidFill>
                  <a:schemeClr val="accent1"/>
                </a:solidFill>
              </a:defRPr>
            </a:lvl3pPr>
            <a:lvl4pPr marL="1827108" indent="0">
              <a:buNone/>
              <a:defRPr sz="3463" b="1">
                <a:solidFill>
                  <a:schemeClr val="accent1"/>
                </a:solidFill>
              </a:defRPr>
            </a:lvl4pPr>
            <a:lvl5pPr marL="2436144" indent="0">
              <a:buNone/>
              <a:defRPr sz="3463" b="1">
                <a:solidFill>
                  <a:schemeClr val="accent1"/>
                </a:solidFill>
              </a:defRPr>
            </a:lvl5pPr>
          </a:lstStyle>
          <a:p>
            <a:pPr lvl="0"/>
            <a:r>
              <a:rPr lang="en-US" dirty="0"/>
              <a:t>Thank you</a:t>
            </a: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1126" y="5960000"/>
            <a:ext cx="2062681" cy="540952"/>
          </a:xfrm>
          <a:prstGeom prst="rect">
            <a:avLst/>
          </a:prstGeom>
        </p:spPr>
      </p:pic>
    </p:spTree>
    <p:extLst>
      <p:ext uri="{BB962C8B-B14F-4D97-AF65-F5344CB8AC3E}">
        <p14:creationId xmlns:p14="http://schemas.microsoft.com/office/powerpoint/2010/main" val="26486231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1_Thank You">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B4912D95-9EAC-F54B-ACA4-A6FD5A6624C2}" type="slidenum">
              <a:rPr lang="en-US" smtClean="0"/>
              <a:pPr/>
              <a:t>‹#›</a:t>
            </a:fld>
            <a:endParaRPr lang="en-US" dirty="0"/>
          </a:p>
        </p:txBody>
      </p:sp>
      <p:pic>
        <p:nvPicPr>
          <p:cNvPr id="4" name="Picture 3"/>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a:stretch/>
        </p:blipFill>
        <p:spPr>
          <a:xfrm>
            <a:off x="0" y="1"/>
            <a:ext cx="12192000" cy="6851655"/>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4913" y="5937374"/>
            <a:ext cx="494615" cy="598329"/>
          </a:xfrm>
          <a:prstGeom prst="rect">
            <a:avLst/>
          </a:prstGeom>
        </p:spPr>
      </p:pic>
      <p:sp>
        <p:nvSpPr>
          <p:cNvPr id="8" name="Rectangle 7"/>
          <p:cNvSpPr/>
          <p:nvPr userDrawn="1"/>
        </p:nvSpPr>
        <p:spPr>
          <a:xfrm>
            <a:off x="0" y="6702880"/>
            <a:ext cx="12192000" cy="16426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8" dirty="0">
              <a:solidFill>
                <a:schemeClr val="accent2"/>
              </a:solidFill>
            </a:endParaRPr>
          </a:p>
        </p:txBody>
      </p:sp>
      <p:sp>
        <p:nvSpPr>
          <p:cNvPr id="9" name="Text Placeholder 6"/>
          <p:cNvSpPr>
            <a:spLocks noGrp="1"/>
          </p:cNvSpPr>
          <p:nvPr>
            <p:ph type="body" sz="quarter" idx="11" hasCustomPrompt="1"/>
          </p:nvPr>
        </p:nvSpPr>
        <p:spPr>
          <a:xfrm>
            <a:off x="1529225" y="2902342"/>
            <a:ext cx="9140059" cy="1106971"/>
          </a:xfrm>
          <a:prstGeom prst="rect">
            <a:avLst/>
          </a:prstGeom>
        </p:spPr>
        <p:txBody>
          <a:bodyPr vert="horz" anchor="ctr">
            <a:spAutoFit/>
          </a:bodyPr>
          <a:lstStyle>
            <a:lvl1pPr marL="0" indent="0" algn="ctr">
              <a:buNone/>
              <a:defRPr sz="6394" b="1">
                <a:solidFill>
                  <a:schemeClr val="tx2"/>
                </a:solidFill>
              </a:defRPr>
            </a:lvl1pPr>
            <a:lvl2pPr marL="609036" indent="0">
              <a:buNone/>
              <a:defRPr sz="3463" b="1">
                <a:solidFill>
                  <a:schemeClr val="accent1"/>
                </a:solidFill>
              </a:defRPr>
            </a:lvl2pPr>
            <a:lvl3pPr marL="1218072" indent="0">
              <a:buNone/>
              <a:defRPr sz="3463" b="1">
                <a:solidFill>
                  <a:schemeClr val="accent1"/>
                </a:solidFill>
              </a:defRPr>
            </a:lvl3pPr>
            <a:lvl4pPr marL="1827108" indent="0">
              <a:buNone/>
              <a:defRPr sz="3463" b="1">
                <a:solidFill>
                  <a:schemeClr val="accent1"/>
                </a:solidFill>
              </a:defRPr>
            </a:lvl4pPr>
            <a:lvl5pPr marL="2436144" indent="0">
              <a:buNone/>
              <a:defRPr sz="3463" b="1">
                <a:solidFill>
                  <a:schemeClr val="accent1"/>
                </a:solidFill>
              </a:defRPr>
            </a:lvl5pPr>
          </a:lstStyle>
          <a:p>
            <a:pPr lvl="0"/>
            <a:r>
              <a:rPr lang="en-US" dirty="0"/>
              <a:t>Thank you</a:t>
            </a:r>
          </a:p>
        </p:txBody>
      </p:sp>
    </p:spTree>
    <p:extLst>
      <p:ext uri="{BB962C8B-B14F-4D97-AF65-F5344CB8AC3E}">
        <p14:creationId xmlns:p14="http://schemas.microsoft.com/office/powerpoint/2010/main" val="42188749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10" name="Right Triangle 9"/>
          <p:cNvSpPr/>
          <p:nvPr/>
        </p:nvSpPr>
        <p:spPr>
          <a:xfrm>
            <a:off x="-2" y="4664148"/>
            <a:ext cx="12201452"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798"/>
          </a:p>
        </p:txBody>
      </p:sp>
      <p:sp>
        <p:nvSpPr>
          <p:cNvPr id="9" name="Title 8"/>
          <p:cNvSpPr>
            <a:spLocks noGrp="1"/>
          </p:cNvSpPr>
          <p:nvPr>
            <p:ph type="ctrTitle"/>
          </p:nvPr>
        </p:nvSpPr>
        <p:spPr>
          <a:xfrm>
            <a:off x="914400" y="1752602"/>
            <a:ext cx="10363200" cy="1829762"/>
          </a:xfrm>
        </p:spPr>
        <p:txBody>
          <a:bodyPr vert="horz" anchor="b">
            <a:normAutofit/>
            <a:scene3d>
              <a:camera prst="orthographicFront"/>
              <a:lightRig rig="soft" dir="t"/>
            </a:scene3d>
            <a:sp3d prstMaterial="softEdge">
              <a:bevelT w="25400" h="25400"/>
            </a:sp3d>
          </a:bodyPr>
          <a:lstStyle>
            <a:lvl1pPr algn="r">
              <a:defRPr sz="4796" b="1">
                <a:solidFill>
                  <a:schemeClr val="tx2"/>
                </a:solidFill>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17" name="Subtitle 16"/>
          <p:cNvSpPr>
            <a:spLocks noGrp="1"/>
          </p:cNvSpPr>
          <p:nvPr>
            <p:ph type="subTitle" idx="1"/>
          </p:nvPr>
        </p:nvSpPr>
        <p:spPr>
          <a:xfrm>
            <a:off x="914400" y="3611608"/>
            <a:ext cx="10363200" cy="1199704"/>
          </a:xfrm>
        </p:spPr>
        <p:txBody>
          <a:bodyPr lIns="45720" rIns="45720"/>
          <a:lstStyle>
            <a:lvl1pPr marL="0" marR="63949" indent="0" algn="r">
              <a:buNone/>
              <a:defRPr>
                <a:solidFill>
                  <a:schemeClr val="tx2"/>
                </a:solidFill>
              </a:defRPr>
            </a:lvl1pPr>
            <a:lvl2pPr marL="456777" indent="0" algn="ctr">
              <a:buNone/>
            </a:lvl2pPr>
            <a:lvl3pPr marL="913554" indent="0" algn="ctr">
              <a:buNone/>
            </a:lvl3pPr>
            <a:lvl4pPr marL="1370331" indent="0" algn="ctr">
              <a:buNone/>
            </a:lvl4pPr>
            <a:lvl5pPr marL="1827108" indent="0" algn="ctr">
              <a:buNone/>
            </a:lvl5pPr>
            <a:lvl6pPr marL="2283885" indent="0" algn="ctr">
              <a:buNone/>
            </a:lvl6pPr>
            <a:lvl7pPr marL="2740663" indent="0" algn="ctr">
              <a:buNone/>
            </a:lvl7pPr>
            <a:lvl8pPr marL="3197440" indent="0" algn="ctr">
              <a:buNone/>
            </a:lvl8pPr>
            <a:lvl9pPr marL="3654217" indent="0" algn="ctr">
              <a:buNone/>
            </a:lvl9pPr>
            <a:extLst/>
          </a:lstStyle>
          <a:p>
            <a:r>
              <a:rPr kumimoji="0" lang="en-US"/>
              <a:t>Click to edit Master subtitle style</a:t>
            </a:r>
          </a:p>
        </p:txBody>
      </p:sp>
      <p:grpSp>
        <p:nvGrpSpPr>
          <p:cNvPr id="2" name="Group 1"/>
          <p:cNvGrpSpPr/>
          <p:nvPr/>
        </p:nvGrpSpPr>
        <p:grpSpPr>
          <a:xfrm>
            <a:off x="-5018" y="4953000"/>
            <a:ext cx="12197020"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798"/>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798"/>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sz="1798"/>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49C2789A-E7D5-42C2-985E-AAECF96233F3}" type="datetimeFigureOut">
              <a:rPr lang="en-US" smtClean="0"/>
              <a:t>6/20/2023</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5100D9F4-1DF7-47C7-8324-2BF3589E9A78}" type="slidenum">
              <a:rPr lang="en-US" smtClean="0"/>
              <a:t>‹#›</a:t>
            </a:fld>
            <a:endParaRPr lang="en-US"/>
          </a:p>
        </p:txBody>
      </p:sp>
    </p:spTree>
    <p:extLst>
      <p:ext uri="{BB962C8B-B14F-4D97-AF65-F5344CB8AC3E}">
        <p14:creationId xmlns:p14="http://schemas.microsoft.com/office/powerpoint/2010/main" val="35781060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94518D7D-106C-A04E-BC5E-5B0F1C5AECD9}" type="datetime1">
              <a:rPr lang="en-US" smtClean="0"/>
              <a:t>6/20/2023</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F95E6B09-0E9D-914C-8F58-22804E1BEC7C}" type="slidenum">
              <a:rPr lang="en-US" smtClean="0"/>
              <a:t>‹#›</a:t>
            </a:fld>
            <a:endParaRPr lang="en-US"/>
          </a:p>
        </p:txBody>
      </p:sp>
    </p:spTree>
    <p:extLst>
      <p:ext uri="{BB962C8B-B14F-4D97-AF65-F5344CB8AC3E}">
        <p14:creationId xmlns:p14="http://schemas.microsoft.com/office/powerpoint/2010/main" val="297818024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2"/>
            <a:ext cx="2844800" cy="365125"/>
          </a:xfrm>
          <a:prstGeom prst="rect">
            <a:avLst/>
          </a:prstGeom>
        </p:spPr>
        <p:txBody>
          <a:bodyPr/>
          <a:lstStyle/>
          <a:p>
            <a:fld id="{7E4D1231-41B3-2040-B9F7-9DFABE1F0FD9}" type="datetime1">
              <a:rPr lang="en-US" smtClean="0"/>
              <a:t>6/20/2023</a:t>
            </a:fld>
            <a:endParaRPr lang="en-US"/>
          </a:p>
        </p:txBody>
      </p:sp>
      <p:sp>
        <p:nvSpPr>
          <p:cNvPr id="3" name="Footer Placeholder 2"/>
          <p:cNvSpPr>
            <a:spLocks noGrp="1"/>
          </p:cNvSpPr>
          <p:nvPr>
            <p:ph type="ftr" sz="quarter" idx="11"/>
          </p:nvPr>
        </p:nvSpPr>
        <p:spPr>
          <a:xfrm>
            <a:off x="4165600" y="6356352"/>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2"/>
            <a:ext cx="2844800" cy="365125"/>
          </a:xfrm>
          <a:prstGeom prst="rect">
            <a:avLst/>
          </a:prstGeom>
        </p:spPr>
        <p:txBody>
          <a:bodyPr/>
          <a:lstStyle/>
          <a:p>
            <a:fld id="{F95E6B09-0E9D-914C-8F58-22804E1BEC7C}" type="slidenum">
              <a:rPr lang="en-US" smtClean="0"/>
              <a:t>‹#›</a:t>
            </a:fld>
            <a:endParaRPr lang="en-US"/>
          </a:p>
        </p:txBody>
      </p:sp>
    </p:spTree>
    <p:extLst>
      <p:ext uri="{BB962C8B-B14F-4D97-AF65-F5344CB8AC3E}">
        <p14:creationId xmlns:p14="http://schemas.microsoft.com/office/powerpoint/2010/main" val="241482318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0A033-6D8B-4EEF-825E-25C2735420A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3C5E172-DD85-42A8-AAC0-370451854FF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E6D569B-342A-4256-881C-EAA5BD3F9793}"/>
              </a:ext>
            </a:extLst>
          </p:cNvPr>
          <p:cNvSpPr>
            <a:spLocks noGrp="1"/>
          </p:cNvSpPr>
          <p:nvPr>
            <p:ph type="dt" sz="half" idx="10"/>
          </p:nvPr>
        </p:nvSpPr>
        <p:spPr/>
        <p:txBody>
          <a:bodyPr/>
          <a:lstStyle/>
          <a:p>
            <a:fld id="{60F1AAA8-0236-4520-BC88-9467F30F9064}" type="datetimeFigureOut">
              <a:rPr lang="en-US" smtClean="0"/>
              <a:t>6/20/2023</a:t>
            </a:fld>
            <a:endParaRPr lang="en-US"/>
          </a:p>
        </p:txBody>
      </p:sp>
      <p:sp>
        <p:nvSpPr>
          <p:cNvPr id="5" name="Footer Placeholder 4">
            <a:extLst>
              <a:ext uri="{FF2B5EF4-FFF2-40B4-BE49-F238E27FC236}">
                <a16:creationId xmlns:a16="http://schemas.microsoft.com/office/drawing/2014/main" id="{80327396-91C0-465E-994E-36DE6408A3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42F735-9F56-44D1-92C2-8257D1EC795C}"/>
              </a:ext>
            </a:extLst>
          </p:cNvPr>
          <p:cNvSpPr>
            <a:spLocks noGrp="1"/>
          </p:cNvSpPr>
          <p:nvPr>
            <p:ph type="sldNum" sz="quarter" idx="12"/>
          </p:nvPr>
        </p:nvSpPr>
        <p:spPr/>
        <p:txBody>
          <a:bodyPr/>
          <a:lstStyle/>
          <a:p>
            <a:fld id="{43A94DE1-3E4E-47DF-BFC7-A67F776BC889}" type="slidenum">
              <a:rPr lang="en-US" smtClean="0"/>
              <a:t>‹#›</a:t>
            </a:fld>
            <a:endParaRPr lang="en-US"/>
          </a:p>
        </p:txBody>
      </p:sp>
    </p:spTree>
    <p:extLst>
      <p:ext uri="{BB962C8B-B14F-4D97-AF65-F5344CB8AC3E}">
        <p14:creationId xmlns:p14="http://schemas.microsoft.com/office/powerpoint/2010/main" val="379549721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B1D1F-2FC3-47DC-9070-B1C081CC5E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94BBDC-D643-419B-BDCF-2D122109E8A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75C9CF-963D-43B9-B998-EBBE94162FB8}"/>
              </a:ext>
            </a:extLst>
          </p:cNvPr>
          <p:cNvSpPr>
            <a:spLocks noGrp="1"/>
          </p:cNvSpPr>
          <p:nvPr>
            <p:ph type="dt" sz="half" idx="10"/>
          </p:nvPr>
        </p:nvSpPr>
        <p:spPr/>
        <p:txBody>
          <a:bodyPr/>
          <a:lstStyle/>
          <a:p>
            <a:fld id="{60F1AAA8-0236-4520-BC88-9467F30F9064}" type="datetimeFigureOut">
              <a:rPr lang="en-US" smtClean="0"/>
              <a:t>6/20/2023</a:t>
            </a:fld>
            <a:endParaRPr lang="en-US"/>
          </a:p>
        </p:txBody>
      </p:sp>
      <p:sp>
        <p:nvSpPr>
          <p:cNvPr id="5" name="Footer Placeholder 4">
            <a:extLst>
              <a:ext uri="{FF2B5EF4-FFF2-40B4-BE49-F238E27FC236}">
                <a16:creationId xmlns:a16="http://schemas.microsoft.com/office/drawing/2014/main" id="{CFC52CA6-73F1-42FB-9CFC-B381795318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EB81AC-DBE3-4BD5-A969-0F08DA8A96F6}"/>
              </a:ext>
            </a:extLst>
          </p:cNvPr>
          <p:cNvSpPr>
            <a:spLocks noGrp="1"/>
          </p:cNvSpPr>
          <p:nvPr>
            <p:ph type="sldNum" sz="quarter" idx="12"/>
          </p:nvPr>
        </p:nvSpPr>
        <p:spPr/>
        <p:txBody>
          <a:bodyPr/>
          <a:lstStyle/>
          <a:p>
            <a:fld id="{43A94DE1-3E4E-47DF-BFC7-A67F776BC889}" type="slidenum">
              <a:rPr lang="en-US" smtClean="0"/>
              <a:t>‹#›</a:t>
            </a:fld>
            <a:endParaRPr lang="en-US"/>
          </a:p>
        </p:txBody>
      </p:sp>
    </p:spTree>
    <p:extLst>
      <p:ext uri="{BB962C8B-B14F-4D97-AF65-F5344CB8AC3E}">
        <p14:creationId xmlns:p14="http://schemas.microsoft.com/office/powerpoint/2010/main" val="20483045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B36A8-90EF-4A99-9456-BE54F29D361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E545108-47D3-471C-AAC0-5B32AEA5D1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4683E73-D63F-41D9-AF99-E04C34AE405B}"/>
              </a:ext>
            </a:extLst>
          </p:cNvPr>
          <p:cNvSpPr>
            <a:spLocks noGrp="1"/>
          </p:cNvSpPr>
          <p:nvPr>
            <p:ph type="dt" sz="half" idx="10"/>
          </p:nvPr>
        </p:nvSpPr>
        <p:spPr/>
        <p:txBody>
          <a:bodyPr/>
          <a:lstStyle/>
          <a:p>
            <a:fld id="{60F1AAA8-0236-4520-BC88-9467F30F9064}" type="datetimeFigureOut">
              <a:rPr lang="en-US" smtClean="0"/>
              <a:t>6/20/2023</a:t>
            </a:fld>
            <a:endParaRPr lang="en-US"/>
          </a:p>
        </p:txBody>
      </p:sp>
      <p:sp>
        <p:nvSpPr>
          <p:cNvPr id="5" name="Footer Placeholder 4">
            <a:extLst>
              <a:ext uri="{FF2B5EF4-FFF2-40B4-BE49-F238E27FC236}">
                <a16:creationId xmlns:a16="http://schemas.microsoft.com/office/drawing/2014/main" id="{37ABE228-B2AE-43AC-A562-84E50A13B6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F65D88-C14B-4B5E-A62C-59A05E7027BB}"/>
              </a:ext>
            </a:extLst>
          </p:cNvPr>
          <p:cNvSpPr>
            <a:spLocks noGrp="1"/>
          </p:cNvSpPr>
          <p:nvPr>
            <p:ph type="sldNum" sz="quarter" idx="12"/>
          </p:nvPr>
        </p:nvSpPr>
        <p:spPr/>
        <p:txBody>
          <a:bodyPr/>
          <a:lstStyle/>
          <a:p>
            <a:fld id="{43A94DE1-3E4E-47DF-BFC7-A67F776BC889}" type="slidenum">
              <a:rPr lang="en-US" smtClean="0"/>
              <a:t>‹#›</a:t>
            </a:fld>
            <a:endParaRPr lang="en-US"/>
          </a:p>
        </p:txBody>
      </p:sp>
    </p:spTree>
    <p:extLst>
      <p:ext uri="{BB962C8B-B14F-4D97-AF65-F5344CB8AC3E}">
        <p14:creationId xmlns:p14="http://schemas.microsoft.com/office/powerpoint/2010/main" val="23650048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940B42-56E0-4545-A03A-9726728D6C7C}" type="datetimeFigureOut">
              <a:rPr lang="en-US" smtClean="0"/>
              <a:t>6/20/2023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B7FCEA4-BED6-4C84-B933-7A0843F622D4}" type="slidenum">
              <a:rPr lang="en-US" smtClean="0"/>
              <a:t>‹#›</a:t>
            </a:fld>
            <a:endParaRPr lang="en-US" dirty="0"/>
          </a:p>
        </p:txBody>
      </p:sp>
    </p:spTree>
    <p:extLst>
      <p:ext uri="{BB962C8B-B14F-4D97-AF65-F5344CB8AC3E}">
        <p14:creationId xmlns:p14="http://schemas.microsoft.com/office/powerpoint/2010/main" val="364792553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13AF3-7FDF-42DD-A656-092CB35F72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E30D13-C591-40E3-85AE-D960274349A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BA5D2B-3230-48F2-B90B-1AEEE8109D9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EE7AFE9-A4CC-45F1-B68E-1E3F62C3570F}"/>
              </a:ext>
            </a:extLst>
          </p:cNvPr>
          <p:cNvSpPr>
            <a:spLocks noGrp="1"/>
          </p:cNvSpPr>
          <p:nvPr>
            <p:ph type="dt" sz="half" idx="10"/>
          </p:nvPr>
        </p:nvSpPr>
        <p:spPr/>
        <p:txBody>
          <a:bodyPr/>
          <a:lstStyle/>
          <a:p>
            <a:fld id="{60F1AAA8-0236-4520-BC88-9467F30F9064}" type="datetimeFigureOut">
              <a:rPr lang="en-US" smtClean="0"/>
              <a:t>6/20/2023</a:t>
            </a:fld>
            <a:endParaRPr lang="en-US"/>
          </a:p>
        </p:txBody>
      </p:sp>
      <p:sp>
        <p:nvSpPr>
          <p:cNvPr id="6" name="Footer Placeholder 5">
            <a:extLst>
              <a:ext uri="{FF2B5EF4-FFF2-40B4-BE49-F238E27FC236}">
                <a16:creationId xmlns:a16="http://schemas.microsoft.com/office/drawing/2014/main" id="{773A29B3-D4C3-4A27-B67E-07B9FA6C2B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44637D-3D2D-4A58-A062-F04DE0B72F11}"/>
              </a:ext>
            </a:extLst>
          </p:cNvPr>
          <p:cNvSpPr>
            <a:spLocks noGrp="1"/>
          </p:cNvSpPr>
          <p:nvPr>
            <p:ph type="sldNum" sz="quarter" idx="12"/>
          </p:nvPr>
        </p:nvSpPr>
        <p:spPr/>
        <p:txBody>
          <a:bodyPr/>
          <a:lstStyle/>
          <a:p>
            <a:fld id="{43A94DE1-3E4E-47DF-BFC7-A67F776BC889}" type="slidenum">
              <a:rPr lang="en-US" smtClean="0"/>
              <a:t>‹#›</a:t>
            </a:fld>
            <a:endParaRPr lang="en-US"/>
          </a:p>
        </p:txBody>
      </p:sp>
    </p:spTree>
    <p:extLst>
      <p:ext uri="{BB962C8B-B14F-4D97-AF65-F5344CB8AC3E}">
        <p14:creationId xmlns:p14="http://schemas.microsoft.com/office/powerpoint/2010/main" val="154367181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3120C-2852-4F9F-A471-A1D4461AF82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C05D54D-D56C-4AF1-85FF-443B482C16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985679A-B66A-402D-AD75-9308ED98685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8990D8-EB57-46D9-AD71-4B0B63CE8F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EA0B8C0-1AE7-4837-8B05-522C46070CE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DB01950-9501-47F0-9FC3-567FFB9FD673}"/>
              </a:ext>
            </a:extLst>
          </p:cNvPr>
          <p:cNvSpPr>
            <a:spLocks noGrp="1"/>
          </p:cNvSpPr>
          <p:nvPr>
            <p:ph type="dt" sz="half" idx="10"/>
          </p:nvPr>
        </p:nvSpPr>
        <p:spPr/>
        <p:txBody>
          <a:bodyPr/>
          <a:lstStyle/>
          <a:p>
            <a:fld id="{60F1AAA8-0236-4520-BC88-9467F30F9064}" type="datetimeFigureOut">
              <a:rPr lang="en-US" smtClean="0"/>
              <a:t>6/20/2023</a:t>
            </a:fld>
            <a:endParaRPr lang="en-US"/>
          </a:p>
        </p:txBody>
      </p:sp>
      <p:sp>
        <p:nvSpPr>
          <p:cNvPr id="8" name="Footer Placeholder 7">
            <a:extLst>
              <a:ext uri="{FF2B5EF4-FFF2-40B4-BE49-F238E27FC236}">
                <a16:creationId xmlns:a16="http://schemas.microsoft.com/office/drawing/2014/main" id="{8EA325B8-D514-4E83-900D-A80C2B6CC4C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A82E43E-BA80-4C4A-9055-252C3101B5C3}"/>
              </a:ext>
            </a:extLst>
          </p:cNvPr>
          <p:cNvSpPr>
            <a:spLocks noGrp="1"/>
          </p:cNvSpPr>
          <p:nvPr>
            <p:ph type="sldNum" sz="quarter" idx="12"/>
          </p:nvPr>
        </p:nvSpPr>
        <p:spPr/>
        <p:txBody>
          <a:bodyPr/>
          <a:lstStyle/>
          <a:p>
            <a:fld id="{43A94DE1-3E4E-47DF-BFC7-A67F776BC889}" type="slidenum">
              <a:rPr lang="en-US" smtClean="0"/>
              <a:t>‹#›</a:t>
            </a:fld>
            <a:endParaRPr lang="en-US"/>
          </a:p>
        </p:txBody>
      </p:sp>
    </p:spTree>
    <p:extLst>
      <p:ext uri="{BB962C8B-B14F-4D97-AF65-F5344CB8AC3E}">
        <p14:creationId xmlns:p14="http://schemas.microsoft.com/office/powerpoint/2010/main" val="290519662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38B30-CA1E-44B0-88B6-4175FB76763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9B83B13-244A-4742-91E7-145C57ACBAD7}"/>
              </a:ext>
            </a:extLst>
          </p:cNvPr>
          <p:cNvSpPr>
            <a:spLocks noGrp="1"/>
          </p:cNvSpPr>
          <p:nvPr>
            <p:ph type="dt" sz="half" idx="10"/>
          </p:nvPr>
        </p:nvSpPr>
        <p:spPr/>
        <p:txBody>
          <a:bodyPr/>
          <a:lstStyle/>
          <a:p>
            <a:fld id="{60F1AAA8-0236-4520-BC88-9467F30F9064}" type="datetimeFigureOut">
              <a:rPr lang="en-US" smtClean="0"/>
              <a:t>6/20/2023</a:t>
            </a:fld>
            <a:endParaRPr lang="en-US"/>
          </a:p>
        </p:txBody>
      </p:sp>
      <p:sp>
        <p:nvSpPr>
          <p:cNvPr id="4" name="Footer Placeholder 3">
            <a:extLst>
              <a:ext uri="{FF2B5EF4-FFF2-40B4-BE49-F238E27FC236}">
                <a16:creationId xmlns:a16="http://schemas.microsoft.com/office/drawing/2014/main" id="{45722F73-F0C8-4493-ADDE-CB158AB7A0E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FAED411-C57F-4B99-B66A-FA7F219BFCC6}"/>
              </a:ext>
            </a:extLst>
          </p:cNvPr>
          <p:cNvSpPr>
            <a:spLocks noGrp="1"/>
          </p:cNvSpPr>
          <p:nvPr>
            <p:ph type="sldNum" sz="quarter" idx="12"/>
          </p:nvPr>
        </p:nvSpPr>
        <p:spPr/>
        <p:txBody>
          <a:bodyPr/>
          <a:lstStyle/>
          <a:p>
            <a:fld id="{43A94DE1-3E4E-47DF-BFC7-A67F776BC889}" type="slidenum">
              <a:rPr lang="en-US" smtClean="0"/>
              <a:t>‹#›</a:t>
            </a:fld>
            <a:endParaRPr lang="en-US"/>
          </a:p>
        </p:txBody>
      </p:sp>
    </p:spTree>
    <p:extLst>
      <p:ext uri="{BB962C8B-B14F-4D97-AF65-F5344CB8AC3E}">
        <p14:creationId xmlns:p14="http://schemas.microsoft.com/office/powerpoint/2010/main" val="18883921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F34C10-AB66-4D17-AE09-50C8A02420B8}"/>
              </a:ext>
            </a:extLst>
          </p:cNvPr>
          <p:cNvSpPr>
            <a:spLocks noGrp="1"/>
          </p:cNvSpPr>
          <p:nvPr>
            <p:ph type="dt" sz="half" idx="10"/>
          </p:nvPr>
        </p:nvSpPr>
        <p:spPr/>
        <p:txBody>
          <a:bodyPr/>
          <a:lstStyle/>
          <a:p>
            <a:fld id="{60F1AAA8-0236-4520-BC88-9467F30F9064}" type="datetimeFigureOut">
              <a:rPr lang="en-US" smtClean="0"/>
              <a:t>6/20/2023</a:t>
            </a:fld>
            <a:endParaRPr lang="en-US"/>
          </a:p>
        </p:txBody>
      </p:sp>
      <p:sp>
        <p:nvSpPr>
          <p:cNvPr id="3" name="Footer Placeholder 2">
            <a:extLst>
              <a:ext uri="{FF2B5EF4-FFF2-40B4-BE49-F238E27FC236}">
                <a16:creationId xmlns:a16="http://schemas.microsoft.com/office/drawing/2014/main" id="{59BC7822-6FDA-4D71-A00F-0448AC905FA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58993ED-E480-4B09-A704-16AB828FF47A}"/>
              </a:ext>
            </a:extLst>
          </p:cNvPr>
          <p:cNvSpPr>
            <a:spLocks noGrp="1"/>
          </p:cNvSpPr>
          <p:nvPr>
            <p:ph type="sldNum" sz="quarter" idx="12"/>
          </p:nvPr>
        </p:nvSpPr>
        <p:spPr/>
        <p:txBody>
          <a:bodyPr/>
          <a:lstStyle/>
          <a:p>
            <a:fld id="{43A94DE1-3E4E-47DF-BFC7-A67F776BC889}" type="slidenum">
              <a:rPr lang="en-US" smtClean="0"/>
              <a:t>‹#›</a:t>
            </a:fld>
            <a:endParaRPr lang="en-US"/>
          </a:p>
        </p:txBody>
      </p:sp>
    </p:spTree>
    <p:extLst>
      <p:ext uri="{BB962C8B-B14F-4D97-AF65-F5344CB8AC3E}">
        <p14:creationId xmlns:p14="http://schemas.microsoft.com/office/powerpoint/2010/main" val="124957053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CBA37-572A-4985-AC19-F43BE174C3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9C7A356-50C9-4D40-9DFF-084C2AD8880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A42283B-8604-4073-AD5C-1E9643A395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7DAD017-BD52-4094-9FE3-717F4FC9DB8F}"/>
              </a:ext>
            </a:extLst>
          </p:cNvPr>
          <p:cNvSpPr>
            <a:spLocks noGrp="1"/>
          </p:cNvSpPr>
          <p:nvPr>
            <p:ph type="dt" sz="half" idx="10"/>
          </p:nvPr>
        </p:nvSpPr>
        <p:spPr/>
        <p:txBody>
          <a:bodyPr/>
          <a:lstStyle/>
          <a:p>
            <a:fld id="{60F1AAA8-0236-4520-BC88-9467F30F9064}" type="datetimeFigureOut">
              <a:rPr lang="en-US" smtClean="0"/>
              <a:t>6/20/2023</a:t>
            </a:fld>
            <a:endParaRPr lang="en-US"/>
          </a:p>
        </p:txBody>
      </p:sp>
      <p:sp>
        <p:nvSpPr>
          <p:cNvPr id="6" name="Footer Placeholder 5">
            <a:extLst>
              <a:ext uri="{FF2B5EF4-FFF2-40B4-BE49-F238E27FC236}">
                <a16:creationId xmlns:a16="http://schemas.microsoft.com/office/drawing/2014/main" id="{27A7C0AA-456F-4E89-944C-1E1DD9F170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B9C43D-5D48-4C75-A58B-CF967280FA87}"/>
              </a:ext>
            </a:extLst>
          </p:cNvPr>
          <p:cNvSpPr>
            <a:spLocks noGrp="1"/>
          </p:cNvSpPr>
          <p:nvPr>
            <p:ph type="sldNum" sz="quarter" idx="12"/>
          </p:nvPr>
        </p:nvSpPr>
        <p:spPr/>
        <p:txBody>
          <a:bodyPr/>
          <a:lstStyle/>
          <a:p>
            <a:fld id="{43A94DE1-3E4E-47DF-BFC7-A67F776BC889}" type="slidenum">
              <a:rPr lang="en-US" smtClean="0"/>
              <a:t>‹#›</a:t>
            </a:fld>
            <a:endParaRPr lang="en-US"/>
          </a:p>
        </p:txBody>
      </p:sp>
    </p:spTree>
    <p:extLst>
      <p:ext uri="{BB962C8B-B14F-4D97-AF65-F5344CB8AC3E}">
        <p14:creationId xmlns:p14="http://schemas.microsoft.com/office/powerpoint/2010/main" val="325869553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8A641-F2C8-459B-B264-98664A7670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7200896-A8A8-4B51-99EB-8BE4F43C82B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5DAADAB-FF04-429A-A574-5D8CF939C9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89B7A8C-6BC0-48C8-8F44-5E5B19508515}"/>
              </a:ext>
            </a:extLst>
          </p:cNvPr>
          <p:cNvSpPr>
            <a:spLocks noGrp="1"/>
          </p:cNvSpPr>
          <p:nvPr>
            <p:ph type="dt" sz="half" idx="10"/>
          </p:nvPr>
        </p:nvSpPr>
        <p:spPr/>
        <p:txBody>
          <a:bodyPr/>
          <a:lstStyle/>
          <a:p>
            <a:fld id="{60F1AAA8-0236-4520-BC88-9467F30F9064}" type="datetimeFigureOut">
              <a:rPr lang="en-US" smtClean="0"/>
              <a:t>6/20/2023</a:t>
            </a:fld>
            <a:endParaRPr lang="en-US"/>
          </a:p>
        </p:txBody>
      </p:sp>
      <p:sp>
        <p:nvSpPr>
          <p:cNvPr id="6" name="Footer Placeholder 5">
            <a:extLst>
              <a:ext uri="{FF2B5EF4-FFF2-40B4-BE49-F238E27FC236}">
                <a16:creationId xmlns:a16="http://schemas.microsoft.com/office/drawing/2014/main" id="{77C3C826-6C32-4F28-ADB2-F41B66F72A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481540-533D-4C17-BCB9-681B38376A76}"/>
              </a:ext>
            </a:extLst>
          </p:cNvPr>
          <p:cNvSpPr>
            <a:spLocks noGrp="1"/>
          </p:cNvSpPr>
          <p:nvPr>
            <p:ph type="sldNum" sz="quarter" idx="12"/>
          </p:nvPr>
        </p:nvSpPr>
        <p:spPr/>
        <p:txBody>
          <a:bodyPr/>
          <a:lstStyle/>
          <a:p>
            <a:fld id="{43A94DE1-3E4E-47DF-BFC7-A67F776BC889}" type="slidenum">
              <a:rPr lang="en-US" smtClean="0"/>
              <a:t>‹#›</a:t>
            </a:fld>
            <a:endParaRPr lang="en-US"/>
          </a:p>
        </p:txBody>
      </p:sp>
    </p:spTree>
    <p:extLst>
      <p:ext uri="{BB962C8B-B14F-4D97-AF65-F5344CB8AC3E}">
        <p14:creationId xmlns:p14="http://schemas.microsoft.com/office/powerpoint/2010/main" val="394326295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5F3D8-6524-4B21-9CF7-67D856C5C41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FD98C8A-182F-44B7-B986-EB51F655984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515D9C-A84B-400F-8DF6-0FD0E6E42109}"/>
              </a:ext>
            </a:extLst>
          </p:cNvPr>
          <p:cNvSpPr>
            <a:spLocks noGrp="1"/>
          </p:cNvSpPr>
          <p:nvPr>
            <p:ph type="dt" sz="half" idx="10"/>
          </p:nvPr>
        </p:nvSpPr>
        <p:spPr/>
        <p:txBody>
          <a:bodyPr/>
          <a:lstStyle/>
          <a:p>
            <a:fld id="{60F1AAA8-0236-4520-BC88-9467F30F9064}" type="datetimeFigureOut">
              <a:rPr lang="en-US" smtClean="0"/>
              <a:t>6/20/2023</a:t>
            </a:fld>
            <a:endParaRPr lang="en-US"/>
          </a:p>
        </p:txBody>
      </p:sp>
      <p:sp>
        <p:nvSpPr>
          <p:cNvPr id="5" name="Footer Placeholder 4">
            <a:extLst>
              <a:ext uri="{FF2B5EF4-FFF2-40B4-BE49-F238E27FC236}">
                <a16:creationId xmlns:a16="http://schemas.microsoft.com/office/drawing/2014/main" id="{173DE929-0271-471C-B692-4D316F5A83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03F052-45F9-4538-9A19-5E71DF43E5B9}"/>
              </a:ext>
            </a:extLst>
          </p:cNvPr>
          <p:cNvSpPr>
            <a:spLocks noGrp="1"/>
          </p:cNvSpPr>
          <p:nvPr>
            <p:ph type="sldNum" sz="quarter" idx="12"/>
          </p:nvPr>
        </p:nvSpPr>
        <p:spPr/>
        <p:txBody>
          <a:bodyPr/>
          <a:lstStyle/>
          <a:p>
            <a:fld id="{43A94DE1-3E4E-47DF-BFC7-A67F776BC889}" type="slidenum">
              <a:rPr lang="en-US" smtClean="0"/>
              <a:t>‹#›</a:t>
            </a:fld>
            <a:endParaRPr lang="en-US"/>
          </a:p>
        </p:txBody>
      </p:sp>
    </p:spTree>
    <p:extLst>
      <p:ext uri="{BB962C8B-B14F-4D97-AF65-F5344CB8AC3E}">
        <p14:creationId xmlns:p14="http://schemas.microsoft.com/office/powerpoint/2010/main" val="318876430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305A4D0-FCCF-4E42-BA57-7BE09A93833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E45CA5A-7B5A-4DE7-AFA6-D526E5DF30D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47F068-18E0-4E08-ADE9-0390A55F9947}"/>
              </a:ext>
            </a:extLst>
          </p:cNvPr>
          <p:cNvSpPr>
            <a:spLocks noGrp="1"/>
          </p:cNvSpPr>
          <p:nvPr>
            <p:ph type="dt" sz="half" idx="10"/>
          </p:nvPr>
        </p:nvSpPr>
        <p:spPr/>
        <p:txBody>
          <a:bodyPr/>
          <a:lstStyle/>
          <a:p>
            <a:fld id="{60F1AAA8-0236-4520-BC88-9467F30F9064}" type="datetimeFigureOut">
              <a:rPr lang="en-US" smtClean="0"/>
              <a:t>6/20/2023</a:t>
            </a:fld>
            <a:endParaRPr lang="en-US"/>
          </a:p>
        </p:txBody>
      </p:sp>
      <p:sp>
        <p:nvSpPr>
          <p:cNvPr id="5" name="Footer Placeholder 4">
            <a:extLst>
              <a:ext uri="{FF2B5EF4-FFF2-40B4-BE49-F238E27FC236}">
                <a16:creationId xmlns:a16="http://schemas.microsoft.com/office/drawing/2014/main" id="{9A4859BC-5C9D-4754-A7AB-EDBE1E085D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9A72F6-F188-40FA-B5D8-33B0492177CA}"/>
              </a:ext>
            </a:extLst>
          </p:cNvPr>
          <p:cNvSpPr>
            <a:spLocks noGrp="1"/>
          </p:cNvSpPr>
          <p:nvPr>
            <p:ph type="sldNum" sz="quarter" idx="12"/>
          </p:nvPr>
        </p:nvSpPr>
        <p:spPr/>
        <p:txBody>
          <a:bodyPr/>
          <a:lstStyle/>
          <a:p>
            <a:fld id="{43A94DE1-3E4E-47DF-BFC7-A67F776BC889}" type="slidenum">
              <a:rPr lang="en-US" smtClean="0"/>
              <a:t>‹#›</a:t>
            </a:fld>
            <a:endParaRPr lang="en-US"/>
          </a:p>
        </p:txBody>
      </p:sp>
    </p:spTree>
    <p:extLst>
      <p:ext uri="{BB962C8B-B14F-4D97-AF65-F5344CB8AC3E}">
        <p14:creationId xmlns:p14="http://schemas.microsoft.com/office/powerpoint/2010/main" val="350706623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0A033-6D8B-4EEF-825E-25C2735420A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3C5E172-DD85-42A8-AAC0-370451854FF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E6D569B-342A-4256-881C-EAA5BD3F9793}"/>
              </a:ext>
            </a:extLst>
          </p:cNvPr>
          <p:cNvSpPr>
            <a:spLocks noGrp="1"/>
          </p:cNvSpPr>
          <p:nvPr>
            <p:ph type="dt" sz="half" idx="10"/>
          </p:nvPr>
        </p:nvSpPr>
        <p:spPr/>
        <p:txBody>
          <a:bodyPr/>
          <a:lstStyle/>
          <a:p>
            <a:fld id="{60F1AAA8-0236-4520-BC88-9467F30F9064}" type="datetimeFigureOut">
              <a:rPr lang="en-US" smtClean="0"/>
              <a:t>6/20/2023</a:t>
            </a:fld>
            <a:endParaRPr lang="en-US"/>
          </a:p>
        </p:txBody>
      </p:sp>
      <p:sp>
        <p:nvSpPr>
          <p:cNvPr id="5" name="Footer Placeholder 4">
            <a:extLst>
              <a:ext uri="{FF2B5EF4-FFF2-40B4-BE49-F238E27FC236}">
                <a16:creationId xmlns:a16="http://schemas.microsoft.com/office/drawing/2014/main" id="{80327396-91C0-465E-994E-36DE6408A3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42F735-9F56-44D1-92C2-8257D1EC795C}"/>
              </a:ext>
            </a:extLst>
          </p:cNvPr>
          <p:cNvSpPr>
            <a:spLocks noGrp="1"/>
          </p:cNvSpPr>
          <p:nvPr>
            <p:ph type="sldNum" sz="quarter" idx="12"/>
          </p:nvPr>
        </p:nvSpPr>
        <p:spPr/>
        <p:txBody>
          <a:bodyPr/>
          <a:lstStyle/>
          <a:p>
            <a:fld id="{43A94DE1-3E4E-47DF-BFC7-A67F776BC889}" type="slidenum">
              <a:rPr lang="en-US" smtClean="0"/>
              <a:t>‹#›</a:t>
            </a:fld>
            <a:endParaRPr lang="en-US"/>
          </a:p>
        </p:txBody>
      </p:sp>
    </p:spTree>
    <p:extLst>
      <p:ext uri="{BB962C8B-B14F-4D97-AF65-F5344CB8AC3E}">
        <p14:creationId xmlns:p14="http://schemas.microsoft.com/office/powerpoint/2010/main" val="242707317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B1D1F-2FC3-47DC-9070-B1C081CC5E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94BBDC-D643-419B-BDCF-2D122109E8A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75C9CF-963D-43B9-B998-EBBE94162FB8}"/>
              </a:ext>
            </a:extLst>
          </p:cNvPr>
          <p:cNvSpPr>
            <a:spLocks noGrp="1"/>
          </p:cNvSpPr>
          <p:nvPr>
            <p:ph type="dt" sz="half" idx="10"/>
          </p:nvPr>
        </p:nvSpPr>
        <p:spPr/>
        <p:txBody>
          <a:bodyPr/>
          <a:lstStyle/>
          <a:p>
            <a:fld id="{60F1AAA8-0236-4520-BC88-9467F30F9064}" type="datetimeFigureOut">
              <a:rPr lang="en-US" smtClean="0"/>
              <a:t>6/20/2023</a:t>
            </a:fld>
            <a:endParaRPr lang="en-US"/>
          </a:p>
        </p:txBody>
      </p:sp>
      <p:sp>
        <p:nvSpPr>
          <p:cNvPr id="5" name="Footer Placeholder 4">
            <a:extLst>
              <a:ext uri="{FF2B5EF4-FFF2-40B4-BE49-F238E27FC236}">
                <a16:creationId xmlns:a16="http://schemas.microsoft.com/office/drawing/2014/main" id="{CFC52CA6-73F1-42FB-9CFC-B381795318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EB81AC-DBE3-4BD5-A969-0F08DA8A96F6}"/>
              </a:ext>
            </a:extLst>
          </p:cNvPr>
          <p:cNvSpPr>
            <a:spLocks noGrp="1"/>
          </p:cNvSpPr>
          <p:nvPr>
            <p:ph type="sldNum" sz="quarter" idx="12"/>
          </p:nvPr>
        </p:nvSpPr>
        <p:spPr/>
        <p:txBody>
          <a:bodyPr/>
          <a:lstStyle/>
          <a:p>
            <a:fld id="{43A94DE1-3E4E-47DF-BFC7-A67F776BC889}" type="slidenum">
              <a:rPr lang="en-US" smtClean="0"/>
              <a:t>‹#›</a:t>
            </a:fld>
            <a:endParaRPr lang="en-US"/>
          </a:p>
        </p:txBody>
      </p:sp>
    </p:spTree>
    <p:extLst>
      <p:ext uri="{BB962C8B-B14F-4D97-AF65-F5344CB8AC3E}">
        <p14:creationId xmlns:p14="http://schemas.microsoft.com/office/powerpoint/2010/main" val="6704498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940B42-56E0-4545-A03A-9726728D6C7C}" type="datetimeFigureOut">
              <a:rPr lang="en-US" smtClean="0"/>
              <a:t>6/20/2023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B7FCEA4-BED6-4C84-B933-7A0843F622D4}" type="slidenum">
              <a:rPr lang="en-US" smtClean="0"/>
              <a:t>‹#›</a:t>
            </a:fld>
            <a:endParaRPr lang="en-US" dirty="0"/>
          </a:p>
        </p:txBody>
      </p:sp>
    </p:spTree>
    <p:extLst>
      <p:ext uri="{BB962C8B-B14F-4D97-AF65-F5344CB8AC3E}">
        <p14:creationId xmlns:p14="http://schemas.microsoft.com/office/powerpoint/2010/main" val="419434394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B36A8-90EF-4A99-9456-BE54F29D361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E545108-47D3-471C-AAC0-5B32AEA5D1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4683E73-D63F-41D9-AF99-E04C34AE405B}"/>
              </a:ext>
            </a:extLst>
          </p:cNvPr>
          <p:cNvSpPr>
            <a:spLocks noGrp="1"/>
          </p:cNvSpPr>
          <p:nvPr>
            <p:ph type="dt" sz="half" idx="10"/>
          </p:nvPr>
        </p:nvSpPr>
        <p:spPr/>
        <p:txBody>
          <a:bodyPr/>
          <a:lstStyle/>
          <a:p>
            <a:fld id="{60F1AAA8-0236-4520-BC88-9467F30F9064}" type="datetimeFigureOut">
              <a:rPr lang="en-US" smtClean="0"/>
              <a:t>6/20/2023</a:t>
            </a:fld>
            <a:endParaRPr lang="en-US"/>
          </a:p>
        </p:txBody>
      </p:sp>
      <p:sp>
        <p:nvSpPr>
          <p:cNvPr id="5" name="Footer Placeholder 4">
            <a:extLst>
              <a:ext uri="{FF2B5EF4-FFF2-40B4-BE49-F238E27FC236}">
                <a16:creationId xmlns:a16="http://schemas.microsoft.com/office/drawing/2014/main" id="{37ABE228-B2AE-43AC-A562-84E50A13B6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F65D88-C14B-4B5E-A62C-59A05E7027BB}"/>
              </a:ext>
            </a:extLst>
          </p:cNvPr>
          <p:cNvSpPr>
            <a:spLocks noGrp="1"/>
          </p:cNvSpPr>
          <p:nvPr>
            <p:ph type="sldNum" sz="quarter" idx="12"/>
          </p:nvPr>
        </p:nvSpPr>
        <p:spPr/>
        <p:txBody>
          <a:bodyPr/>
          <a:lstStyle/>
          <a:p>
            <a:fld id="{43A94DE1-3E4E-47DF-BFC7-A67F776BC889}" type="slidenum">
              <a:rPr lang="en-US" smtClean="0"/>
              <a:t>‹#›</a:t>
            </a:fld>
            <a:endParaRPr lang="en-US"/>
          </a:p>
        </p:txBody>
      </p:sp>
    </p:spTree>
    <p:extLst>
      <p:ext uri="{BB962C8B-B14F-4D97-AF65-F5344CB8AC3E}">
        <p14:creationId xmlns:p14="http://schemas.microsoft.com/office/powerpoint/2010/main" val="215381791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13AF3-7FDF-42DD-A656-092CB35F72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E30D13-C591-40E3-85AE-D960274349A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BA5D2B-3230-48F2-B90B-1AEEE8109D9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EE7AFE9-A4CC-45F1-B68E-1E3F62C3570F}"/>
              </a:ext>
            </a:extLst>
          </p:cNvPr>
          <p:cNvSpPr>
            <a:spLocks noGrp="1"/>
          </p:cNvSpPr>
          <p:nvPr>
            <p:ph type="dt" sz="half" idx="10"/>
          </p:nvPr>
        </p:nvSpPr>
        <p:spPr/>
        <p:txBody>
          <a:bodyPr/>
          <a:lstStyle/>
          <a:p>
            <a:fld id="{60F1AAA8-0236-4520-BC88-9467F30F9064}" type="datetimeFigureOut">
              <a:rPr lang="en-US" smtClean="0"/>
              <a:t>6/20/2023</a:t>
            </a:fld>
            <a:endParaRPr lang="en-US"/>
          </a:p>
        </p:txBody>
      </p:sp>
      <p:sp>
        <p:nvSpPr>
          <p:cNvPr id="6" name="Footer Placeholder 5">
            <a:extLst>
              <a:ext uri="{FF2B5EF4-FFF2-40B4-BE49-F238E27FC236}">
                <a16:creationId xmlns:a16="http://schemas.microsoft.com/office/drawing/2014/main" id="{773A29B3-D4C3-4A27-B67E-07B9FA6C2B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44637D-3D2D-4A58-A062-F04DE0B72F11}"/>
              </a:ext>
            </a:extLst>
          </p:cNvPr>
          <p:cNvSpPr>
            <a:spLocks noGrp="1"/>
          </p:cNvSpPr>
          <p:nvPr>
            <p:ph type="sldNum" sz="quarter" idx="12"/>
          </p:nvPr>
        </p:nvSpPr>
        <p:spPr/>
        <p:txBody>
          <a:bodyPr/>
          <a:lstStyle/>
          <a:p>
            <a:fld id="{43A94DE1-3E4E-47DF-BFC7-A67F776BC889}" type="slidenum">
              <a:rPr lang="en-US" smtClean="0"/>
              <a:t>‹#›</a:t>
            </a:fld>
            <a:endParaRPr lang="en-US"/>
          </a:p>
        </p:txBody>
      </p:sp>
    </p:spTree>
    <p:extLst>
      <p:ext uri="{BB962C8B-B14F-4D97-AF65-F5344CB8AC3E}">
        <p14:creationId xmlns:p14="http://schemas.microsoft.com/office/powerpoint/2010/main" val="89451855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3120C-2852-4F9F-A471-A1D4461AF82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C05D54D-D56C-4AF1-85FF-443B482C16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985679A-B66A-402D-AD75-9308ED98685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8990D8-EB57-46D9-AD71-4B0B63CE8F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EA0B8C0-1AE7-4837-8B05-522C46070CE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DB01950-9501-47F0-9FC3-567FFB9FD673}"/>
              </a:ext>
            </a:extLst>
          </p:cNvPr>
          <p:cNvSpPr>
            <a:spLocks noGrp="1"/>
          </p:cNvSpPr>
          <p:nvPr>
            <p:ph type="dt" sz="half" idx="10"/>
          </p:nvPr>
        </p:nvSpPr>
        <p:spPr/>
        <p:txBody>
          <a:bodyPr/>
          <a:lstStyle/>
          <a:p>
            <a:fld id="{60F1AAA8-0236-4520-BC88-9467F30F9064}" type="datetimeFigureOut">
              <a:rPr lang="en-US" smtClean="0"/>
              <a:t>6/20/2023</a:t>
            </a:fld>
            <a:endParaRPr lang="en-US"/>
          </a:p>
        </p:txBody>
      </p:sp>
      <p:sp>
        <p:nvSpPr>
          <p:cNvPr id="8" name="Footer Placeholder 7">
            <a:extLst>
              <a:ext uri="{FF2B5EF4-FFF2-40B4-BE49-F238E27FC236}">
                <a16:creationId xmlns:a16="http://schemas.microsoft.com/office/drawing/2014/main" id="{8EA325B8-D514-4E83-900D-A80C2B6CC4C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A82E43E-BA80-4C4A-9055-252C3101B5C3}"/>
              </a:ext>
            </a:extLst>
          </p:cNvPr>
          <p:cNvSpPr>
            <a:spLocks noGrp="1"/>
          </p:cNvSpPr>
          <p:nvPr>
            <p:ph type="sldNum" sz="quarter" idx="12"/>
          </p:nvPr>
        </p:nvSpPr>
        <p:spPr/>
        <p:txBody>
          <a:bodyPr/>
          <a:lstStyle/>
          <a:p>
            <a:fld id="{43A94DE1-3E4E-47DF-BFC7-A67F776BC889}" type="slidenum">
              <a:rPr lang="en-US" smtClean="0"/>
              <a:t>‹#›</a:t>
            </a:fld>
            <a:endParaRPr lang="en-US"/>
          </a:p>
        </p:txBody>
      </p:sp>
    </p:spTree>
    <p:extLst>
      <p:ext uri="{BB962C8B-B14F-4D97-AF65-F5344CB8AC3E}">
        <p14:creationId xmlns:p14="http://schemas.microsoft.com/office/powerpoint/2010/main" val="104389327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38B30-CA1E-44B0-88B6-4175FB76763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9B83B13-244A-4742-91E7-145C57ACBAD7}"/>
              </a:ext>
            </a:extLst>
          </p:cNvPr>
          <p:cNvSpPr>
            <a:spLocks noGrp="1"/>
          </p:cNvSpPr>
          <p:nvPr>
            <p:ph type="dt" sz="half" idx="10"/>
          </p:nvPr>
        </p:nvSpPr>
        <p:spPr/>
        <p:txBody>
          <a:bodyPr/>
          <a:lstStyle/>
          <a:p>
            <a:fld id="{60F1AAA8-0236-4520-BC88-9467F30F9064}" type="datetimeFigureOut">
              <a:rPr lang="en-US" smtClean="0"/>
              <a:t>6/20/2023</a:t>
            </a:fld>
            <a:endParaRPr lang="en-US"/>
          </a:p>
        </p:txBody>
      </p:sp>
      <p:sp>
        <p:nvSpPr>
          <p:cNvPr id="4" name="Footer Placeholder 3">
            <a:extLst>
              <a:ext uri="{FF2B5EF4-FFF2-40B4-BE49-F238E27FC236}">
                <a16:creationId xmlns:a16="http://schemas.microsoft.com/office/drawing/2014/main" id="{45722F73-F0C8-4493-ADDE-CB158AB7A0E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FAED411-C57F-4B99-B66A-FA7F219BFCC6}"/>
              </a:ext>
            </a:extLst>
          </p:cNvPr>
          <p:cNvSpPr>
            <a:spLocks noGrp="1"/>
          </p:cNvSpPr>
          <p:nvPr>
            <p:ph type="sldNum" sz="quarter" idx="12"/>
          </p:nvPr>
        </p:nvSpPr>
        <p:spPr/>
        <p:txBody>
          <a:bodyPr/>
          <a:lstStyle/>
          <a:p>
            <a:fld id="{43A94DE1-3E4E-47DF-BFC7-A67F776BC889}" type="slidenum">
              <a:rPr lang="en-US" smtClean="0"/>
              <a:t>‹#›</a:t>
            </a:fld>
            <a:endParaRPr lang="en-US"/>
          </a:p>
        </p:txBody>
      </p:sp>
    </p:spTree>
    <p:extLst>
      <p:ext uri="{BB962C8B-B14F-4D97-AF65-F5344CB8AC3E}">
        <p14:creationId xmlns:p14="http://schemas.microsoft.com/office/powerpoint/2010/main" val="161691593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F34C10-AB66-4D17-AE09-50C8A02420B8}"/>
              </a:ext>
            </a:extLst>
          </p:cNvPr>
          <p:cNvSpPr>
            <a:spLocks noGrp="1"/>
          </p:cNvSpPr>
          <p:nvPr>
            <p:ph type="dt" sz="half" idx="10"/>
          </p:nvPr>
        </p:nvSpPr>
        <p:spPr/>
        <p:txBody>
          <a:bodyPr/>
          <a:lstStyle/>
          <a:p>
            <a:fld id="{60F1AAA8-0236-4520-BC88-9467F30F9064}" type="datetimeFigureOut">
              <a:rPr lang="en-US" smtClean="0"/>
              <a:t>6/20/2023</a:t>
            </a:fld>
            <a:endParaRPr lang="en-US"/>
          </a:p>
        </p:txBody>
      </p:sp>
      <p:sp>
        <p:nvSpPr>
          <p:cNvPr id="3" name="Footer Placeholder 2">
            <a:extLst>
              <a:ext uri="{FF2B5EF4-FFF2-40B4-BE49-F238E27FC236}">
                <a16:creationId xmlns:a16="http://schemas.microsoft.com/office/drawing/2014/main" id="{59BC7822-6FDA-4D71-A00F-0448AC905FA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58993ED-E480-4B09-A704-16AB828FF47A}"/>
              </a:ext>
            </a:extLst>
          </p:cNvPr>
          <p:cNvSpPr>
            <a:spLocks noGrp="1"/>
          </p:cNvSpPr>
          <p:nvPr>
            <p:ph type="sldNum" sz="quarter" idx="12"/>
          </p:nvPr>
        </p:nvSpPr>
        <p:spPr/>
        <p:txBody>
          <a:bodyPr/>
          <a:lstStyle/>
          <a:p>
            <a:fld id="{43A94DE1-3E4E-47DF-BFC7-A67F776BC889}" type="slidenum">
              <a:rPr lang="en-US" smtClean="0"/>
              <a:t>‹#›</a:t>
            </a:fld>
            <a:endParaRPr lang="en-US"/>
          </a:p>
        </p:txBody>
      </p:sp>
    </p:spTree>
    <p:extLst>
      <p:ext uri="{BB962C8B-B14F-4D97-AF65-F5344CB8AC3E}">
        <p14:creationId xmlns:p14="http://schemas.microsoft.com/office/powerpoint/2010/main" val="181880702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CBA37-572A-4985-AC19-F43BE174C3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9C7A356-50C9-4D40-9DFF-084C2AD8880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A42283B-8604-4073-AD5C-1E9643A395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7DAD017-BD52-4094-9FE3-717F4FC9DB8F}"/>
              </a:ext>
            </a:extLst>
          </p:cNvPr>
          <p:cNvSpPr>
            <a:spLocks noGrp="1"/>
          </p:cNvSpPr>
          <p:nvPr>
            <p:ph type="dt" sz="half" idx="10"/>
          </p:nvPr>
        </p:nvSpPr>
        <p:spPr/>
        <p:txBody>
          <a:bodyPr/>
          <a:lstStyle/>
          <a:p>
            <a:fld id="{60F1AAA8-0236-4520-BC88-9467F30F9064}" type="datetimeFigureOut">
              <a:rPr lang="en-US" smtClean="0"/>
              <a:t>6/20/2023</a:t>
            </a:fld>
            <a:endParaRPr lang="en-US"/>
          </a:p>
        </p:txBody>
      </p:sp>
      <p:sp>
        <p:nvSpPr>
          <p:cNvPr id="6" name="Footer Placeholder 5">
            <a:extLst>
              <a:ext uri="{FF2B5EF4-FFF2-40B4-BE49-F238E27FC236}">
                <a16:creationId xmlns:a16="http://schemas.microsoft.com/office/drawing/2014/main" id="{27A7C0AA-456F-4E89-944C-1E1DD9F170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B9C43D-5D48-4C75-A58B-CF967280FA87}"/>
              </a:ext>
            </a:extLst>
          </p:cNvPr>
          <p:cNvSpPr>
            <a:spLocks noGrp="1"/>
          </p:cNvSpPr>
          <p:nvPr>
            <p:ph type="sldNum" sz="quarter" idx="12"/>
          </p:nvPr>
        </p:nvSpPr>
        <p:spPr/>
        <p:txBody>
          <a:bodyPr/>
          <a:lstStyle/>
          <a:p>
            <a:fld id="{43A94DE1-3E4E-47DF-BFC7-A67F776BC889}" type="slidenum">
              <a:rPr lang="en-US" smtClean="0"/>
              <a:t>‹#›</a:t>
            </a:fld>
            <a:endParaRPr lang="en-US"/>
          </a:p>
        </p:txBody>
      </p:sp>
    </p:spTree>
    <p:extLst>
      <p:ext uri="{BB962C8B-B14F-4D97-AF65-F5344CB8AC3E}">
        <p14:creationId xmlns:p14="http://schemas.microsoft.com/office/powerpoint/2010/main" val="313402898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8A641-F2C8-459B-B264-98664A7670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7200896-A8A8-4B51-99EB-8BE4F43C82B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5DAADAB-FF04-429A-A574-5D8CF939C9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89B7A8C-6BC0-48C8-8F44-5E5B19508515}"/>
              </a:ext>
            </a:extLst>
          </p:cNvPr>
          <p:cNvSpPr>
            <a:spLocks noGrp="1"/>
          </p:cNvSpPr>
          <p:nvPr>
            <p:ph type="dt" sz="half" idx="10"/>
          </p:nvPr>
        </p:nvSpPr>
        <p:spPr/>
        <p:txBody>
          <a:bodyPr/>
          <a:lstStyle/>
          <a:p>
            <a:fld id="{60F1AAA8-0236-4520-BC88-9467F30F9064}" type="datetimeFigureOut">
              <a:rPr lang="en-US" smtClean="0"/>
              <a:t>6/20/2023</a:t>
            </a:fld>
            <a:endParaRPr lang="en-US"/>
          </a:p>
        </p:txBody>
      </p:sp>
      <p:sp>
        <p:nvSpPr>
          <p:cNvPr id="6" name="Footer Placeholder 5">
            <a:extLst>
              <a:ext uri="{FF2B5EF4-FFF2-40B4-BE49-F238E27FC236}">
                <a16:creationId xmlns:a16="http://schemas.microsoft.com/office/drawing/2014/main" id="{77C3C826-6C32-4F28-ADB2-F41B66F72A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481540-533D-4C17-BCB9-681B38376A76}"/>
              </a:ext>
            </a:extLst>
          </p:cNvPr>
          <p:cNvSpPr>
            <a:spLocks noGrp="1"/>
          </p:cNvSpPr>
          <p:nvPr>
            <p:ph type="sldNum" sz="quarter" idx="12"/>
          </p:nvPr>
        </p:nvSpPr>
        <p:spPr/>
        <p:txBody>
          <a:bodyPr/>
          <a:lstStyle/>
          <a:p>
            <a:fld id="{43A94DE1-3E4E-47DF-BFC7-A67F776BC889}" type="slidenum">
              <a:rPr lang="en-US" smtClean="0"/>
              <a:t>‹#›</a:t>
            </a:fld>
            <a:endParaRPr lang="en-US"/>
          </a:p>
        </p:txBody>
      </p:sp>
    </p:spTree>
    <p:extLst>
      <p:ext uri="{BB962C8B-B14F-4D97-AF65-F5344CB8AC3E}">
        <p14:creationId xmlns:p14="http://schemas.microsoft.com/office/powerpoint/2010/main" val="119628159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5F3D8-6524-4B21-9CF7-67D856C5C41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FD98C8A-182F-44B7-B986-EB51F655984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515D9C-A84B-400F-8DF6-0FD0E6E42109}"/>
              </a:ext>
            </a:extLst>
          </p:cNvPr>
          <p:cNvSpPr>
            <a:spLocks noGrp="1"/>
          </p:cNvSpPr>
          <p:nvPr>
            <p:ph type="dt" sz="half" idx="10"/>
          </p:nvPr>
        </p:nvSpPr>
        <p:spPr/>
        <p:txBody>
          <a:bodyPr/>
          <a:lstStyle/>
          <a:p>
            <a:fld id="{60F1AAA8-0236-4520-BC88-9467F30F9064}" type="datetimeFigureOut">
              <a:rPr lang="en-US" smtClean="0"/>
              <a:t>6/20/2023</a:t>
            </a:fld>
            <a:endParaRPr lang="en-US"/>
          </a:p>
        </p:txBody>
      </p:sp>
      <p:sp>
        <p:nvSpPr>
          <p:cNvPr id="5" name="Footer Placeholder 4">
            <a:extLst>
              <a:ext uri="{FF2B5EF4-FFF2-40B4-BE49-F238E27FC236}">
                <a16:creationId xmlns:a16="http://schemas.microsoft.com/office/drawing/2014/main" id="{173DE929-0271-471C-B692-4D316F5A83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03F052-45F9-4538-9A19-5E71DF43E5B9}"/>
              </a:ext>
            </a:extLst>
          </p:cNvPr>
          <p:cNvSpPr>
            <a:spLocks noGrp="1"/>
          </p:cNvSpPr>
          <p:nvPr>
            <p:ph type="sldNum" sz="quarter" idx="12"/>
          </p:nvPr>
        </p:nvSpPr>
        <p:spPr/>
        <p:txBody>
          <a:bodyPr/>
          <a:lstStyle/>
          <a:p>
            <a:fld id="{43A94DE1-3E4E-47DF-BFC7-A67F776BC889}" type="slidenum">
              <a:rPr lang="en-US" smtClean="0"/>
              <a:t>‹#›</a:t>
            </a:fld>
            <a:endParaRPr lang="en-US"/>
          </a:p>
        </p:txBody>
      </p:sp>
    </p:spTree>
    <p:extLst>
      <p:ext uri="{BB962C8B-B14F-4D97-AF65-F5344CB8AC3E}">
        <p14:creationId xmlns:p14="http://schemas.microsoft.com/office/powerpoint/2010/main" val="226984599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305A4D0-FCCF-4E42-BA57-7BE09A93833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E45CA5A-7B5A-4DE7-AFA6-D526E5DF30D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47F068-18E0-4E08-ADE9-0390A55F9947}"/>
              </a:ext>
            </a:extLst>
          </p:cNvPr>
          <p:cNvSpPr>
            <a:spLocks noGrp="1"/>
          </p:cNvSpPr>
          <p:nvPr>
            <p:ph type="dt" sz="half" idx="10"/>
          </p:nvPr>
        </p:nvSpPr>
        <p:spPr/>
        <p:txBody>
          <a:bodyPr/>
          <a:lstStyle/>
          <a:p>
            <a:fld id="{60F1AAA8-0236-4520-BC88-9467F30F9064}" type="datetimeFigureOut">
              <a:rPr lang="en-US" smtClean="0"/>
              <a:t>6/20/2023</a:t>
            </a:fld>
            <a:endParaRPr lang="en-US"/>
          </a:p>
        </p:txBody>
      </p:sp>
      <p:sp>
        <p:nvSpPr>
          <p:cNvPr id="5" name="Footer Placeholder 4">
            <a:extLst>
              <a:ext uri="{FF2B5EF4-FFF2-40B4-BE49-F238E27FC236}">
                <a16:creationId xmlns:a16="http://schemas.microsoft.com/office/drawing/2014/main" id="{9A4859BC-5C9D-4754-A7AB-EDBE1E085D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9A72F6-F188-40FA-B5D8-33B0492177CA}"/>
              </a:ext>
            </a:extLst>
          </p:cNvPr>
          <p:cNvSpPr>
            <a:spLocks noGrp="1"/>
          </p:cNvSpPr>
          <p:nvPr>
            <p:ph type="sldNum" sz="quarter" idx="12"/>
          </p:nvPr>
        </p:nvSpPr>
        <p:spPr/>
        <p:txBody>
          <a:bodyPr/>
          <a:lstStyle/>
          <a:p>
            <a:fld id="{43A94DE1-3E4E-47DF-BFC7-A67F776BC889}" type="slidenum">
              <a:rPr lang="en-US" smtClean="0"/>
              <a:t>‹#›</a:t>
            </a:fld>
            <a:endParaRPr lang="en-US"/>
          </a:p>
        </p:txBody>
      </p:sp>
    </p:spTree>
    <p:extLst>
      <p:ext uri="{BB962C8B-B14F-4D97-AF65-F5344CB8AC3E}">
        <p14:creationId xmlns:p14="http://schemas.microsoft.com/office/powerpoint/2010/main" val="33644288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ustom cover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descr="vcu_brand_mark_rgb.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2311" y="5719985"/>
            <a:ext cx="2330179" cy="686409"/>
          </a:xfrm>
          <a:prstGeom prst="rect">
            <a:avLst/>
          </a:prstGeom>
        </p:spPr>
      </p:pic>
      <p:sp>
        <p:nvSpPr>
          <p:cNvPr id="10" name="Title 9"/>
          <p:cNvSpPr>
            <a:spLocks noGrp="1"/>
          </p:cNvSpPr>
          <p:nvPr>
            <p:ph type="title" hasCustomPrompt="1"/>
          </p:nvPr>
        </p:nvSpPr>
        <p:spPr>
          <a:xfrm>
            <a:off x="796896" y="4051895"/>
            <a:ext cx="10972800" cy="1143000"/>
          </a:xfrm>
          <a:prstGeom prst="rect">
            <a:avLst/>
          </a:prstGeom>
        </p:spPr>
        <p:txBody>
          <a:bodyPr vert="horz"/>
          <a:lstStyle>
            <a:lvl1pPr algn="l">
              <a:defRPr sz="4267" baseline="0"/>
            </a:lvl1pPr>
          </a:lstStyle>
          <a:p>
            <a:r>
              <a:rPr lang="en-US" dirty="0"/>
              <a:t>Click to edit presentation title</a:t>
            </a:r>
          </a:p>
        </p:txBody>
      </p:sp>
      <p:sp>
        <p:nvSpPr>
          <p:cNvPr id="11" name="Subtitle 2"/>
          <p:cNvSpPr>
            <a:spLocks noGrp="1"/>
          </p:cNvSpPr>
          <p:nvPr>
            <p:ph type="subTitle" idx="1" hasCustomPrompt="1"/>
          </p:nvPr>
        </p:nvSpPr>
        <p:spPr>
          <a:xfrm>
            <a:off x="797683" y="4888921"/>
            <a:ext cx="7585285" cy="1752600"/>
          </a:xfrm>
          <a:prstGeom prst="rect">
            <a:avLst/>
          </a:prstGeom>
        </p:spPr>
        <p:txBody>
          <a:bodyPr>
            <a:normAutofit/>
          </a:bodyPr>
          <a:lstStyle>
            <a:lvl1pPr marL="0" indent="0" algn="l">
              <a:buNone/>
              <a:defRPr sz="2400" b="1">
                <a:solidFill>
                  <a:schemeClr val="tx1">
                    <a:lumMod val="75000"/>
                    <a:lumOff val="2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subtitle or presenter name</a:t>
            </a:r>
          </a:p>
        </p:txBody>
      </p:sp>
    </p:spTree>
    <p:extLst>
      <p:ext uri="{BB962C8B-B14F-4D97-AF65-F5344CB8AC3E}">
        <p14:creationId xmlns:p14="http://schemas.microsoft.com/office/powerpoint/2010/main" val="12652293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940B42-56E0-4545-A03A-9726728D6C7C}" type="datetimeFigureOut">
              <a:rPr lang="en-US" smtClean="0"/>
              <a:t>6/20/2023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B7FCEA4-BED6-4C84-B933-7A0843F622D4}" type="slidenum">
              <a:rPr lang="en-US" smtClean="0"/>
              <a:t>‹#›</a:t>
            </a:fld>
            <a:endParaRPr lang="en-US" dirty="0"/>
          </a:p>
        </p:txBody>
      </p:sp>
    </p:spTree>
    <p:extLst>
      <p:ext uri="{BB962C8B-B14F-4D97-AF65-F5344CB8AC3E}">
        <p14:creationId xmlns:p14="http://schemas.microsoft.com/office/powerpoint/2010/main" val="260940559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White theme-one colum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84485" y="632419"/>
            <a:ext cx="10972800" cy="1143000"/>
          </a:xfrm>
          <a:prstGeom prst="rect">
            <a:avLst/>
          </a:prstGeom>
        </p:spPr>
        <p:txBody>
          <a:bodyPr/>
          <a:lstStyle/>
          <a:p>
            <a:r>
              <a:rPr lang="en-US" dirty="0"/>
              <a:t>Click to edit headline</a:t>
            </a:r>
          </a:p>
        </p:txBody>
      </p:sp>
      <p:sp>
        <p:nvSpPr>
          <p:cNvPr id="3" name="Content Placeholder 2"/>
          <p:cNvSpPr>
            <a:spLocks noGrp="1"/>
          </p:cNvSpPr>
          <p:nvPr>
            <p:ph idx="1" hasCustomPrompt="1"/>
          </p:nvPr>
        </p:nvSpPr>
        <p:spPr>
          <a:xfrm>
            <a:off x="784485" y="1957980"/>
            <a:ext cx="10972800" cy="4525963"/>
          </a:xfrm>
          <a:prstGeom prst="rect">
            <a:avLst/>
          </a:prstGeom>
        </p:spPr>
        <p:txBody>
          <a:bodyPr/>
          <a:lstStyle/>
          <a:p>
            <a:pPr lvl="0"/>
            <a:r>
              <a:rPr lang="en-US" dirty="0"/>
              <a:t>Click to edit subhead</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9262533" y="6356352"/>
            <a:ext cx="2844800" cy="365125"/>
          </a:xfrm>
          <a:prstGeom prst="rect">
            <a:avLst/>
          </a:prstGeom>
        </p:spPr>
        <p:txBody>
          <a:bodyPr/>
          <a:lstStyle/>
          <a:p>
            <a:fld id="{690329F5-542D-9840-825F-A9A559834D5D}" type="slidenum">
              <a:rPr lang="en-US" smtClean="0"/>
              <a:t>‹#›</a:t>
            </a:fld>
            <a:endParaRPr lang="en-US" dirty="0"/>
          </a:p>
        </p:txBody>
      </p:sp>
    </p:spTree>
    <p:extLst>
      <p:ext uri="{BB962C8B-B14F-4D97-AF65-F5344CB8AC3E}">
        <p14:creationId xmlns:p14="http://schemas.microsoft.com/office/powerpoint/2010/main" val="425300210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White theme-two colum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00384" y="274639"/>
            <a:ext cx="10972800" cy="1143000"/>
          </a:xfrm>
          <a:prstGeom prst="rect">
            <a:avLst/>
          </a:prstGeom>
        </p:spPr>
        <p:txBody>
          <a:bodyPr/>
          <a:lstStyle>
            <a:lvl1pPr>
              <a:defRPr/>
            </a:lvl1pPr>
          </a:lstStyle>
          <a:p>
            <a:r>
              <a:rPr lang="en-US" dirty="0"/>
              <a:t>Click to edit headline</a:t>
            </a:r>
          </a:p>
        </p:txBody>
      </p:sp>
      <p:sp>
        <p:nvSpPr>
          <p:cNvPr id="3" name="Text Placeholder 2"/>
          <p:cNvSpPr>
            <a:spLocks noGrp="1"/>
          </p:cNvSpPr>
          <p:nvPr>
            <p:ph type="body" idx="1" hasCustomPrompt="1"/>
          </p:nvPr>
        </p:nvSpPr>
        <p:spPr>
          <a:xfrm>
            <a:off x="800384" y="1535113"/>
            <a:ext cx="5386917"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1st column sub</a:t>
            </a:r>
          </a:p>
        </p:txBody>
      </p:sp>
      <p:sp>
        <p:nvSpPr>
          <p:cNvPr id="4" name="Content Placeholder 3"/>
          <p:cNvSpPr>
            <a:spLocks noGrp="1"/>
          </p:cNvSpPr>
          <p:nvPr>
            <p:ph sz="half" idx="2"/>
          </p:nvPr>
        </p:nvSpPr>
        <p:spPr>
          <a:xfrm>
            <a:off x="800384"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dirty="0"/>
              <a:t>Click to edit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384154" y="1535113"/>
            <a:ext cx="5389033"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2nd column sub</a:t>
            </a:r>
          </a:p>
        </p:txBody>
      </p:sp>
      <p:sp>
        <p:nvSpPr>
          <p:cNvPr id="6" name="Content Placeholder 5"/>
          <p:cNvSpPr>
            <a:spLocks noGrp="1"/>
          </p:cNvSpPr>
          <p:nvPr>
            <p:ph sz="quarter" idx="4"/>
          </p:nvPr>
        </p:nvSpPr>
        <p:spPr>
          <a:xfrm>
            <a:off x="6384154"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dirty="0"/>
              <a:t>Click to edit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a:xfrm>
            <a:off x="9262533" y="6356352"/>
            <a:ext cx="2844800" cy="365125"/>
          </a:xfrm>
          <a:prstGeom prst="rect">
            <a:avLst/>
          </a:prstGeom>
        </p:spPr>
        <p:txBody>
          <a:bodyPr/>
          <a:lstStyle/>
          <a:p>
            <a:fld id="{690329F5-542D-9840-825F-A9A559834D5D}" type="slidenum">
              <a:rPr lang="en-US" smtClean="0"/>
              <a:t>‹#›</a:t>
            </a:fld>
            <a:endParaRPr lang="en-US" dirty="0"/>
          </a:p>
        </p:txBody>
      </p:sp>
    </p:spTree>
    <p:extLst>
      <p:ext uri="{BB962C8B-B14F-4D97-AF65-F5344CB8AC3E}">
        <p14:creationId xmlns:p14="http://schemas.microsoft.com/office/powerpoint/2010/main" val="87036506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section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2130428"/>
            <a:ext cx="10363200" cy="1470025"/>
          </a:xfrm>
          <a:prstGeom prst="rect">
            <a:avLst/>
          </a:prstGeom>
        </p:spPr>
        <p:txBody>
          <a:bodyPr/>
          <a:lstStyle>
            <a:lvl1pPr algn="l">
              <a:defRPr sz="4800"/>
            </a:lvl1pPr>
          </a:lstStyle>
          <a:p>
            <a:r>
              <a:rPr lang="en-US" dirty="0"/>
              <a:t>Click to edit section title</a:t>
            </a:r>
          </a:p>
        </p:txBody>
      </p:sp>
      <p:sp>
        <p:nvSpPr>
          <p:cNvPr id="3" name="Subtitle 2"/>
          <p:cNvSpPr>
            <a:spLocks noGrp="1"/>
          </p:cNvSpPr>
          <p:nvPr>
            <p:ph type="subTitle" idx="1" hasCustomPrompt="1"/>
          </p:nvPr>
        </p:nvSpPr>
        <p:spPr>
          <a:xfrm>
            <a:off x="914400" y="3606977"/>
            <a:ext cx="8534400" cy="1752600"/>
          </a:xfrm>
          <a:prstGeom prst="rect">
            <a:avLst/>
          </a:prstGeom>
        </p:spPr>
        <p:txBody>
          <a:bodyPr/>
          <a:lstStyle>
            <a:lvl1pPr marL="0" indent="0" algn="l">
              <a:buNone/>
              <a:defRPr>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section subtitle</a:t>
            </a:r>
          </a:p>
        </p:txBody>
      </p:sp>
    </p:spTree>
    <p:extLst>
      <p:ext uri="{BB962C8B-B14F-4D97-AF65-F5344CB8AC3E}">
        <p14:creationId xmlns:p14="http://schemas.microsoft.com/office/powerpoint/2010/main" val="28476293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6744237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324E1-6838-4C40-BFC4-CF391062557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1A25E5F-A330-3B4C-AEB3-CCFA3D732E5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F5E8696-7D6E-A946-AE16-3F95AB1B0F7B}"/>
              </a:ext>
            </a:extLst>
          </p:cNvPr>
          <p:cNvSpPr>
            <a:spLocks noGrp="1"/>
          </p:cNvSpPr>
          <p:nvPr>
            <p:ph type="dt" sz="half" idx="10"/>
          </p:nvPr>
        </p:nvSpPr>
        <p:spPr/>
        <p:txBody>
          <a:bodyPr/>
          <a:lstStyle/>
          <a:p>
            <a:fld id="{C01683A4-6305-9B41-99C0-64FA5E4688EB}" type="datetimeFigureOut">
              <a:rPr lang="en-US" smtClean="0"/>
              <a:t>6/20/2023</a:t>
            </a:fld>
            <a:endParaRPr lang="en-US"/>
          </a:p>
        </p:txBody>
      </p:sp>
      <p:sp>
        <p:nvSpPr>
          <p:cNvPr id="5" name="Footer Placeholder 4">
            <a:extLst>
              <a:ext uri="{FF2B5EF4-FFF2-40B4-BE49-F238E27FC236}">
                <a16:creationId xmlns:a16="http://schemas.microsoft.com/office/drawing/2014/main" id="{748E364A-84E0-9840-9672-A319324C20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832CA1-B07D-F046-90A6-E28348272E06}"/>
              </a:ext>
            </a:extLst>
          </p:cNvPr>
          <p:cNvSpPr>
            <a:spLocks noGrp="1"/>
          </p:cNvSpPr>
          <p:nvPr>
            <p:ph type="sldNum" sz="quarter" idx="12"/>
          </p:nvPr>
        </p:nvSpPr>
        <p:spPr/>
        <p:txBody>
          <a:bodyPr/>
          <a:lstStyle/>
          <a:p>
            <a:fld id="{3683E40A-03BF-B048-8762-D52F86DEDAD5}" type="slidenum">
              <a:rPr lang="en-US" smtClean="0"/>
              <a:t>‹#›</a:t>
            </a:fld>
            <a:endParaRPr lang="en-US"/>
          </a:p>
        </p:txBody>
      </p:sp>
    </p:spTree>
    <p:extLst>
      <p:ext uri="{BB962C8B-B14F-4D97-AF65-F5344CB8AC3E}">
        <p14:creationId xmlns:p14="http://schemas.microsoft.com/office/powerpoint/2010/main" val="341288348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B5D65-B158-DC4A-953A-901098B56F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66EEB1-D7F8-4545-9349-FE457205C2A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124C5A-0A73-FA42-B4B9-EF4E332FC404}"/>
              </a:ext>
            </a:extLst>
          </p:cNvPr>
          <p:cNvSpPr>
            <a:spLocks noGrp="1"/>
          </p:cNvSpPr>
          <p:nvPr>
            <p:ph type="dt" sz="half" idx="10"/>
          </p:nvPr>
        </p:nvSpPr>
        <p:spPr/>
        <p:txBody>
          <a:bodyPr/>
          <a:lstStyle/>
          <a:p>
            <a:fld id="{C01683A4-6305-9B41-99C0-64FA5E4688EB}" type="datetimeFigureOut">
              <a:rPr lang="en-US" smtClean="0"/>
              <a:t>6/20/2023</a:t>
            </a:fld>
            <a:endParaRPr lang="en-US"/>
          </a:p>
        </p:txBody>
      </p:sp>
      <p:sp>
        <p:nvSpPr>
          <p:cNvPr id="5" name="Footer Placeholder 4">
            <a:extLst>
              <a:ext uri="{FF2B5EF4-FFF2-40B4-BE49-F238E27FC236}">
                <a16:creationId xmlns:a16="http://schemas.microsoft.com/office/drawing/2014/main" id="{881D9084-09B3-D540-AE4C-EFE59442D9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5C80B7-3BA9-EF44-9383-0C69B92BA7EC}"/>
              </a:ext>
            </a:extLst>
          </p:cNvPr>
          <p:cNvSpPr>
            <a:spLocks noGrp="1"/>
          </p:cNvSpPr>
          <p:nvPr>
            <p:ph type="sldNum" sz="quarter" idx="12"/>
          </p:nvPr>
        </p:nvSpPr>
        <p:spPr/>
        <p:txBody>
          <a:bodyPr/>
          <a:lstStyle/>
          <a:p>
            <a:fld id="{3683E40A-03BF-B048-8762-D52F86DEDAD5}" type="slidenum">
              <a:rPr lang="en-US" smtClean="0"/>
              <a:t>‹#›</a:t>
            </a:fld>
            <a:endParaRPr lang="en-US"/>
          </a:p>
        </p:txBody>
      </p:sp>
    </p:spTree>
    <p:extLst>
      <p:ext uri="{BB962C8B-B14F-4D97-AF65-F5344CB8AC3E}">
        <p14:creationId xmlns:p14="http://schemas.microsoft.com/office/powerpoint/2010/main" val="280060920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778C7-EFB3-0441-B287-EFCD60A0B5D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245FA15-0E84-BD49-B16B-0C6F2DF5FDC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1ED757-EAC1-3646-81D9-44FCD5C66C5B}"/>
              </a:ext>
            </a:extLst>
          </p:cNvPr>
          <p:cNvSpPr>
            <a:spLocks noGrp="1"/>
          </p:cNvSpPr>
          <p:nvPr>
            <p:ph type="dt" sz="half" idx="10"/>
          </p:nvPr>
        </p:nvSpPr>
        <p:spPr/>
        <p:txBody>
          <a:bodyPr/>
          <a:lstStyle/>
          <a:p>
            <a:fld id="{C01683A4-6305-9B41-99C0-64FA5E4688EB}" type="datetimeFigureOut">
              <a:rPr lang="en-US" smtClean="0"/>
              <a:t>6/20/2023</a:t>
            </a:fld>
            <a:endParaRPr lang="en-US"/>
          </a:p>
        </p:txBody>
      </p:sp>
      <p:sp>
        <p:nvSpPr>
          <p:cNvPr id="5" name="Footer Placeholder 4">
            <a:extLst>
              <a:ext uri="{FF2B5EF4-FFF2-40B4-BE49-F238E27FC236}">
                <a16:creationId xmlns:a16="http://schemas.microsoft.com/office/drawing/2014/main" id="{4685C329-AC56-1749-9C9C-C9B6DC432F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0997CE-9DFE-8B4C-A682-9882C7F9C4B5}"/>
              </a:ext>
            </a:extLst>
          </p:cNvPr>
          <p:cNvSpPr>
            <a:spLocks noGrp="1"/>
          </p:cNvSpPr>
          <p:nvPr>
            <p:ph type="sldNum" sz="quarter" idx="12"/>
          </p:nvPr>
        </p:nvSpPr>
        <p:spPr/>
        <p:txBody>
          <a:bodyPr/>
          <a:lstStyle/>
          <a:p>
            <a:fld id="{3683E40A-03BF-B048-8762-D52F86DEDAD5}" type="slidenum">
              <a:rPr lang="en-US" smtClean="0"/>
              <a:t>‹#›</a:t>
            </a:fld>
            <a:endParaRPr lang="en-US"/>
          </a:p>
        </p:txBody>
      </p:sp>
    </p:spTree>
    <p:extLst>
      <p:ext uri="{BB962C8B-B14F-4D97-AF65-F5344CB8AC3E}">
        <p14:creationId xmlns:p14="http://schemas.microsoft.com/office/powerpoint/2010/main" val="61548535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D3524-795C-3849-B9B9-8C521A84A2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69E3EA-D949-A44E-9CF6-27EDED91E9A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B7C0AED-CA80-C448-BA1B-C6416E4A193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B7AA42-E4A4-7442-AE06-16A2EB878BE8}"/>
              </a:ext>
            </a:extLst>
          </p:cNvPr>
          <p:cNvSpPr>
            <a:spLocks noGrp="1"/>
          </p:cNvSpPr>
          <p:nvPr>
            <p:ph type="dt" sz="half" idx="10"/>
          </p:nvPr>
        </p:nvSpPr>
        <p:spPr/>
        <p:txBody>
          <a:bodyPr/>
          <a:lstStyle/>
          <a:p>
            <a:fld id="{C01683A4-6305-9B41-99C0-64FA5E4688EB}" type="datetimeFigureOut">
              <a:rPr lang="en-US" smtClean="0"/>
              <a:t>6/20/2023</a:t>
            </a:fld>
            <a:endParaRPr lang="en-US"/>
          </a:p>
        </p:txBody>
      </p:sp>
      <p:sp>
        <p:nvSpPr>
          <p:cNvPr id="6" name="Footer Placeholder 5">
            <a:extLst>
              <a:ext uri="{FF2B5EF4-FFF2-40B4-BE49-F238E27FC236}">
                <a16:creationId xmlns:a16="http://schemas.microsoft.com/office/drawing/2014/main" id="{9FCDEEA9-5FE6-694D-A65F-882F5F62EF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442C1D-8398-DC4E-BE6C-259B64F918D5}"/>
              </a:ext>
            </a:extLst>
          </p:cNvPr>
          <p:cNvSpPr>
            <a:spLocks noGrp="1"/>
          </p:cNvSpPr>
          <p:nvPr>
            <p:ph type="sldNum" sz="quarter" idx="12"/>
          </p:nvPr>
        </p:nvSpPr>
        <p:spPr/>
        <p:txBody>
          <a:bodyPr/>
          <a:lstStyle/>
          <a:p>
            <a:fld id="{3683E40A-03BF-B048-8762-D52F86DEDAD5}" type="slidenum">
              <a:rPr lang="en-US" smtClean="0"/>
              <a:t>‹#›</a:t>
            </a:fld>
            <a:endParaRPr lang="en-US"/>
          </a:p>
        </p:txBody>
      </p:sp>
    </p:spTree>
    <p:extLst>
      <p:ext uri="{BB962C8B-B14F-4D97-AF65-F5344CB8AC3E}">
        <p14:creationId xmlns:p14="http://schemas.microsoft.com/office/powerpoint/2010/main" val="306400826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B408F-FE9A-3748-9613-E7D1A823B39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3FC57D0-3298-2146-B9C1-1AEDB8D810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9019B8-A391-A44E-9B40-3A0B0A0B676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6D2E274-C29C-8549-977E-3B184887078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3E38407-81B8-5C40-9004-717E11B49D6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7DE4932-2C10-BD43-8933-86F83C615071}"/>
              </a:ext>
            </a:extLst>
          </p:cNvPr>
          <p:cNvSpPr>
            <a:spLocks noGrp="1"/>
          </p:cNvSpPr>
          <p:nvPr>
            <p:ph type="dt" sz="half" idx="10"/>
          </p:nvPr>
        </p:nvSpPr>
        <p:spPr/>
        <p:txBody>
          <a:bodyPr/>
          <a:lstStyle/>
          <a:p>
            <a:fld id="{C01683A4-6305-9B41-99C0-64FA5E4688EB}" type="datetimeFigureOut">
              <a:rPr lang="en-US" smtClean="0"/>
              <a:t>6/20/2023</a:t>
            </a:fld>
            <a:endParaRPr lang="en-US"/>
          </a:p>
        </p:txBody>
      </p:sp>
      <p:sp>
        <p:nvSpPr>
          <p:cNvPr id="8" name="Footer Placeholder 7">
            <a:extLst>
              <a:ext uri="{FF2B5EF4-FFF2-40B4-BE49-F238E27FC236}">
                <a16:creationId xmlns:a16="http://schemas.microsoft.com/office/drawing/2014/main" id="{4A757AF8-9C05-1740-A6EA-90EDFEFFB00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297FD51-31C2-834B-8696-626DA80C45F0}"/>
              </a:ext>
            </a:extLst>
          </p:cNvPr>
          <p:cNvSpPr>
            <a:spLocks noGrp="1"/>
          </p:cNvSpPr>
          <p:nvPr>
            <p:ph type="sldNum" sz="quarter" idx="12"/>
          </p:nvPr>
        </p:nvSpPr>
        <p:spPr/>
        <p:txBody>
          <a:bodyPr/>
          <a:lstStyle/>
          <a:p>
            <a:fld id="{3683E40A-03BF-B048-8762-D52F86DEDAD5}" type="slidenum">
              <a:rPr lang="en-US" smtClean="0"/>
              <a:t>‹#›</a:t>
            </a:fld>
            <a:endParaRPr lang="en-US"/>
          </a:p>
        </p:txBody>
      </p:sp>
    </p:spTree>
    <p:extLst>
      <p:ext uri="{BB962C8B-B14F-4D97-AF65-F5344CB8AC3E}">
        <p14:creationId xmlns:p14="http://schemas.microsoft.com/office/powerpoint/2010/main" val="254571717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8F3BB-C5E3-5240-B92C-4385FF8843B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EF3177D-5122-8840-9BCC-217E864770D4}"/>
              </a:ext>
            </a:extLst>
          </p:cNvPr>
          <p:cNvSpPr>
            <a:spLocks noGrp="1"/>
          </p:cNvSpPr>
          <p:nvPr>
            <p:ph type="dt" sz="half" idx="10"/>
          </p:nvPr>
        </p:nvSpPr>
        <p:spPr/>
        <p:txBody>
          <a:bodyPr/>
          <a:lstStyle/>
          <a:p>
            <a:fld id="{C01683A4-6305-9B41-99C0-64FA5E4688EB}" type="datetimeFigureOut">
              <a:rPr lang="en-US" smtClean="0"/>
              <a:t>6/20/2023</a:t>
            </a:fld>
            <a:endParaRPr lang="en-US"/>
          </a:p>
        </p:txBody>
      </p:sp>
      <p:sp>
        <p:nvSpPr>
          <p:cNvPr id="4" name="Footer Placeholder 3">
            <a:extLst>
              <a:ext uri="{FF2B5EF4-FFF2-40B4-BE49-F238E27FC236}">
                <a16:creationId xmlns:a16="http://schemas.microsoft.com/office/drawing/2014/main" id="{BE4C2CA8-B7F0-9B49-ABB0-5692B5D336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F06E68-024C-F548-B515-C76D71B585AB}"/>
              </a:ext>
            </a:extLst>
          </p:cNvPr>
          <p:cNvSpPr>
            <a:spLocks noGrp="1"/>
          </p:cNvSpPr>
          <p:nvPr>
            <p:ph type="sldNum" sz="quarter" idx="12"/>
          </p:nvPr>
        </p:nvSpPr>
        <p:spPr/>
        <p:txBody>
          <a:bodyPr/>
          <a:lstStyle/>
          <a:p>
            <a:fld id="{3683E40A-03BF-B048-8762-D52F86DEDAD5}" type="slidenum">
              <a:rPr lang="en-US" smtClean="0"/>
              <a:t>‹#›</a:t>
            </a:fld>
            <a:endParaRPr lang="en-US"/>
          </a:p>
        </p:txBody>
      </p:sp>
    </p:spTree>
    <p:extLst>
      <p:ext uri="{BB962C8B-B14F-4D97-AF65-F5344CB8AC3E}">
        <p14:creationId xmlns:p14="http://schemas.microsoft.com/office/powerpoint/2010/main" val="38313352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3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8940B42-56E0-4545-A03A-9726728D6C7C}" type="datetimeFigureOut">
              <a:rPr lang="en-US" smtClean="0"/>
              <a:t>6/20/2023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B7FCEA4-BED6-4C84-B933-7A0843F622D4}" type="slidenum">
              <a:rPr lang="en-US" smtClean="0"/>
              <a:t>‹#›</a:t>
            </a:fld>
            <a:endParaRPr lang="en-US" dirty="0"/>
          </a:p>
        </p:txBody>
      </p:sp>
    </p:spTree>
    <p:extLst>
      <p:ext uri="{BB962C8B-B14F-4D97-AF65-F5344CB8AC3E}">
        <p14:creationId xmlns:p14="http://schemas.microsoft.com/office/powerpoint/2010/main" val="269977682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D8F74E-8A79-504D-9F9F-72A8AA7B2FC2}"/>
              </a:ext>
            </a:extLst>
          </p:cNvPr>
          <p:cNvSpPr>
            <a:spLocks noGrp="1"/>
          </p:cNvSpPr>
          <p:nvPr>
            <p:ph type="dt" sz="half" idx="10"/>
          </p:nvPr>
        </p:nvSpPr>
        <p:spPr/>
        <p:txBody>
          <a:bodyPr/>
          <a:lstStyle/>
          <a:p>
            <a:fld id="{C01683A4-6305-9B41-99C0-64FA5E4688EB}" type="datetimeFigureOut">
              <a:rPr lang="en-US" smtClean="0"/>
              <a:t>6/20/2023</a:t>
            </a:fld>
            <a:endParaRPr lang="en-US"/>
          </a:p>
        </p:txBody>
      </p:sp>
      <p:sp>
        <p:nvSpPr>
          <p:cNvPr id="3" name="Footer Placeholder 2">
            <a:extLst>
              <a:ext uri="{FF2B5EF4-FFF2-40B4-BE49-F238E27FC236}">
                <a16:creationId xmlns:a16="http://schemas.microsoft.com/office/drawing/2014/main" id="{312E39A4-4C7E-ED46-B9A5-BC81D5D2EFB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A6C4C7D-F652-B34D-BEF3-748E64A166F9}"/>
              </a:ext>
            </a:extLst>
          </p:cNvPr>
          <p:cNvSpPr>
            <a:spLocks noGrp="1"/>
          </p:cNvSpPr>
          <p:nvPr>
            <p:ph type="sldNum" sz="quarter" idx="12"/>
          </p:nvPr>
        </p:nvSpPr>
        <p:spPr/>
        <p:txBody>
          <a:bodyPr/>
          <a:lstStyle/>
          <a:p>
            <a:fld id="{3683E40A-03BF-B048-8762-D52F86DEDAD5}" type="slidenum">
              <a:rPr lang="en-US" smtClean="0"/>
              <a:t>‹#›</a:t>
            </a:fld>
            <a:endParaRPr lang="en-US"/>
          </a:p>
        </p:txBody>
      </p:sp>
    </p:spTree>
    <p:extLst>
      <p:ext uri="{BB962C8B-B14F-4D97-AF65-F5344CB8AC3E}">
        <p14:creationId xmlns:p14="http://schemas.microsoft.com/office/powerpoint/2010/main" val="327381778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41E8C-8F8F-2A42-BF1B-06A34C5CDE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B2A6DD5-4125-F94F-B43F-7A47BCCAC1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883DF86-9FC5-D04E-A2A4-BF69D2878E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DCC9A2-C34C-B844-A7A5-66E39EEB310C}"/>
              </a:ext>
            </a:extLst>
          </p:cNvPr>
          <p:cNvSpPr>
            <a:spLocks noGrp="1"/>
          </p:cNvSpPr>
          <p:nvPr>
            <p:ph type="dt" sz="half" idx="10"/>
          </p:nvPr>
        </p:nvSpPr>
        <p:spPr/>
        <p:txBody>
          <a:bodyPr/>
          <a:lstStyle/>
          <a:p>
            <a:fld id="{C01683A4-6305-9B41-99C0-64FA5E4688EB}" type="datetimeFigureOut">
              <a:rPr lang="en-US" smtClean="0"/>
              <a:t>6/20/2023</a:t>
            </a:fld>
            <a:endParaRPr lang="en-US"/>
          </a:p>
        </p:txBody>
      </p:sp>
      <p:sp>
        <p:nvSpPr>
          <p:cNvPr id="6" name="Footer Placeholder 5">
            <a:extLst>
              <a:ext uri="{FF2B5EF4-FFF2-40B4-BE49-F238E27FC236}">
                <a16:creationId xmlns:a16="http://schemas.microsoft.com/office/drawing/2014/main" id="{DBBDBEDC-7D09-CF4E-9F7A-1479D2A770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D5BE73-3566-044E-941F-AF5C51FE0AD3}"/>
              </a:ext>
            </a:extLst>
          </p:cNvPr>
          <p:cNvSpPr>
            <a:spLocks noGrp="1"/>
          </p:cNvSpPr>
          <p:nvPr>
            <p:ph type="sldNum" sz="quarter" idx="12"/>
          </p:nvPr>
        </p:nvSpPr>
        <p:spPr/>
        <p:txBody>
          <a:bodyPr/>
          <a:lstStyle/>
          <a:p>
            <a:fld id="{3683E40A-03BF-B048-8762-D52F86DEDAD5}" type="slidenum">
              <a:rPr lang="en-US" smtClean="0"/>
              <a:t>‹#›</a:t>
            </a:fld>
            <a:endParaRPr lang="en-US"/>
          </a:p>
        </p:txBody>
      </p:sp>
    </p:spTree>
    <p:extLst>
      <p:ext uri="{BB962C8B-B14F-4D97-AF65-F5344CB8AC3E}">
        <p14:creationId xmlns:p14="http://schemas.microsoft.com/office/powerpoint/2010/main" val="296565653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80714-D412-064D-A52A-89A5580BD2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DB7722A-281C-D049-9A9F-4B540101AD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C6C5C6E-EADB-CA4F-B9FC-AF85D50098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748B47-6B11-8644-B9A8-F43236C69CA5}"/>
              </a:ext>
            </a:extLst>
          </p:cNvPr>
          <p:cNvSpPr>
            <a:spLocks noGrp="1"/>
          </p:cNvSpPr>
          <p:nvPr>
            <p:ph type="dt" sz="half" idx="10"/>
          </p:nvPr>
        </p:nvSpPr>
        <p:spPr/>
        <p:txBody>
          <a:bodyPr/>
          <a:lstStyle/>
          <a:p>
            <a:fld id="{C01683A4-6305-9B41-99C0-64FA5E4688EB}" type="datetimeFigureOut">
              <a:rPr lang="en-US" smtClean="0"/>
              <a:t>6/20/2023</a:t>
            </a:fld>
            <a:endParaRPr lang="en-US"/>
          </a:p>
        </p:txBody>
      </p:sp>
      <p:sp>
        <p:nvSpPr>
          <p:cNvPr id="6" name="Footer Placeholder 5">
            <a:extLst>
              <a:ext uri="{FF2B5EF4-FFF2-40B4-BE49-F238E27FC236}">
                <a16:creationId xmlns:a16="http://schemas.microsoft.com/office/drawing/2014/main" id="{44566249-6417-9440-8A62-3244320558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305D0A-DD8A-4245-A2A9-394AC2F1709B}"/>
              </a:ext>
            </a:extLst>
          </p:cNvPr>
          <p:cNvSpPr>
            <a:spLocks noGrp="1"/>
          </p:cNvSpPr>
          <p:nvPr>
            <p:ph type="sldNum" sz="quarter" idx="12"/>
          </p:nvPr>
        </p:nvSpPr>
        <p:spPr/>
        <p:txBody>
          <a:bodyPr/>
          <a:lstStyle/>
          <a:p>
            <a:fld id="{3683E40A-03BF-B048-8762-D52F86DEDAD5}" type="slidenum">
              <a:rPr lang="en-US" smtClean="0"/>
              <a:t>‹#›</a:t>
            </a:fld>
            <a:endParaRPr lang="en-US"/>
          </a:p>
        </p:txBody>
      </p:sp>
    </p:spTree>
    <p:extLst>
      <p:ext uri="{BB962C8B-B14F-4D97-AF65-F5344CB8AC3E}">
        <p14:creationId xmlns:p14="http://schemas.microsoft.com/office/powerpoint/2010/main" val="242193451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99284-25A8-F84C-88A4-ECA97A33CB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057679F-14A1-1340-A783-D82E6B37F6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2075D8-5989-8542-A4E4-B201C086CDB1}"/>
              </a:ext>
            </a:extLst>
          </p:cNvPr>
          <p:cNvSpPr>
            <a:spLocks noGrp="1"/>
          </p:cNvSpPr>
          <p:nvPr>
            <p:ph type="dt" sz="half" idx="10"/>
          </p:nvPr>
        </p:nvSpPr>
        <p:spPr/>
        <p:txBody>
          <a:bodyPr/>
          <a:lstStyle/>
          <a:p>
            <a:fld id="{C01683A4-6305-9B41-99C0-64FA5E4688EB}" type="datetimeFigureOut">
              <a:rPr lang="en-US" smtClean="0"/>
              <a:t>6/20/2023</a:t>
            </a:fld>
            <a:endParaRPr lang="en-US"/>
          </a:p>
        </p:txBody>
      </p:sp>
      <p:sp>
        <p:nvSpPr>
          <p:cNvPr id="5" name="Footer Placeholder 4">
            <a:extLst>
              <a:ext uri="{FF2B5EF4-FFF2-40B4-BE49-F238E27FC236}">
                <a16:creationId xmlns:a16="http://schemas.microsoft.com/office/drawing/2014/main" id="{951F1188-E39E-7840-9D42-8DE840353C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58E316-81B9-B84E-A4CC-A738B23FA2B1}"/>
              </a:ext>
            </a:extLst>
          </p:cNvPr>
          <p:cNvSpPr>
            <a:spLocks noGrp="1"/>
          </p:cNvSpPr>
          <p:nvPr>
            <p:ph type="sldNum" sz="quarter" idx="12"/>
          </p:nvPr>
        </p:nvSpPr>
        <p:spPr/>
        <p:txBody>
          <a:bodyPr/>
          <a:lstStyle/>
          <a:p>
            <a:fld id="{3683E40A-03BF-B048-8762-D52F86DEDAD5}" type="slidenum">
              <a:rPr lang="en-US" smtClean="0"/>
              <a:t>‹#›</a:t>
            </a:fld>
            <a:endParaRPr lang="en-US"/>
          </a:p>
        </p:txBody>
      </p:sp>
    </p:spTree>
    <p:extLst>
      <p:ext uri="{BB962C8B-B14F-4D97-AF65-F5344CB8AC3E}">
        <p14:creationId xmlns:p14="http://schemas.microsoft.com/office/powerpoint/2010/main" val="186320779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B13EF1-4A23-8C4D-9531-93415188380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F5F9C5-C321-DF48-AFF1-4BCAC8623C9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454A59-0AE2-B049-841D-224B8D7C0180}"/>
              </a:ext>
            </a:extLst>
          </p:cNvPr>
          <p:cNvSpPr>
            <a:spLocks noGrp="1"/>
          </p:cNvSpPr>
          <p:nvPr>
            <p:ph type="dt" sz="half" idx="10"/>
          </p:nvPr>
        </p:nvSpPr>
        <p:spPr/>
        <p:txBody>
          <a:bodyPr/>
          <a:lstStyle/>
          <a:p>
            <a:fld id="{C01683A4-6305-9B41-99C0-64FA5E4688EB}" type="datetimeFigureOut">
              <a:rPr lang="en-US" smtClean="0"/>
              <a:t>6/20/2023</a:t>
            </a:fld>
            <a:endParaRPr lang="en-US"/>
          </a:p>
        </p:txBody>
      </p:sp>
      <p:sp>
        <p:nvSpPr>
          <p:cNvPr id="5" name="Footer Placeholder 4">
            <a:extLst>
              <a:ext uri="{FF2B5EF4-FFF2-40B4-BE49-F238E27FC236}">
                <a16:creationId xmlns:a16="http://schemas.microsoft.com/office/drawing/2014/main" id="{9DC7FFBF-B3CC-BE40-8CD3-F8C2710C03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5BE5C9-320E-CA4D-8469-B652FB1DC2A6}"/>
              </a:ext>
            </a:extLst>
          </p:cNvPr>
          <p:cNvSpPr>
            <a:spLocks noGrp="1"/>
          </p:cNvSpPr>
          <p:nvPr>
            <p:ph type="sldNum" sz="quarter" idx="12"/>
          </p:nvPr>
        </p:nvSpPr>
        <p:spPr/>
        <p:txBody>
          <a:bodyPr/>
          <a:lstStyle/>
          <a:p>
            <a:fld id="{3683E40A-03BF-B048-8762-D52F86DEDAD5}" type="slidenum">
              <a:rPr lang="en-US" smtClean="0"/>
              <a:t>‹#›</a:t>
            </a:fld>
            <a:endParaRPr lang="en-US"/>
          </a:p>
        </p:txBody>
      </p:sp>
    </p:spTree>
    <p:extLst>
      <p:ext uri="{BB962C8B-B14F-4D97-AF65-F5344CB8AC3E}">
        <p14:creationId xmlns:p14="http://schemas.microsoft.com/office/powerpoint/2010/main" val="145111070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Photo - Horizontal" type="tx">
  <p:cSld name="Photo - Horizontal">
    <p:spTree>
      <p:nvGrpSpPr>
        <p:cNvPr id="1" name="Shape 131"/>
        <p:cNvGrpSpPr/>
        <p:nvPr/>
      </p:nvGrpSpPr>
      <p:grpSpPr>
        <a:xfrm>
          <a:off x="0" y="0"/>
          <a:ext cx="0" cy="0"/>
          <a:chOff x="0" y="0"/>
          <a:chExt cx="0" cy="0"/>
        </a:xfrm>
      </p:grpSpPr>
      <p:sp>
        <p:nvSpPr>
          <p:cNvPr id="132" name="Google Shape;132;p33"/>
          <p:cNvSpPr>
            <a:spLocks noGrp="1"/>
          </p:cNvSpPr>
          <p:nvPr>
            <p:ph type="pic" idx="2"/>
          </p:nvPr>
        </p:nvSpPr>
        <p:spPr>
          <a:xfrm>
            <a:off x="2653605" y="446484"/>
            <a:ext cx="6875861" cy="4161236"/>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2950"/>
              </a:spcBef>
              <a:spcAft>
                <a:spcPts val="0"/>
              </a:spcAft>
              <a:buClr>
                <a:srgbClr val="000000"/>
              </a:buClr>
              <a:buSzPts val="1875"/>
              <a:buFont typeface="Helvetica Neue Light"/>
              <a:buChar char="•"/>
              <a:defRPr sz="25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950"/>
              </a:spcBef>
              <a:spcAft>
                <a:spcPts val="0"/>
              </a:spcAft>
              <a:buClr>
                <a:srgbClr val="000000"/>
              </a:buClr>
              <a:buSzPts val="1875"/>
              <a:buFont typeface="Helvetica Neue Light"/>
              <a:buChar char="•"/>
              <a:defRPr sz="25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950"/>
              </a:spcBef>
              <a:spcAft>
                <a:spcPts val="0"/>
              </a:spcAft>
              <a:buClr>
                <a:srgbClr val="000000"/>
              </a:buClr>
              <a:buSzPts val="1875"/>
              <a:buFont typeface="Helvetica Neue Light"/>
              <a:buChar char="•"/>
              <a:defRPr sz="25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950"/>
              </a:spcBef>
              <a:spcAft>
                <a:spcPts val="0"/>
              </a:spcAft>
              <a:buClr>
                <a:srgbClr val="000000"/>
              </a:buClr>
              <a:buSzPts val="1875"/>
              <a:buFont typeface="Helvetica Neue Light"/>
              <a:buChar char="•"/>
              <a:defRPr sz="25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950"/>
              </a:spcBef>
              <a:spcAft>
                <a:spcPts val="0"/>
              </a:spcAft>
              <a:buClr>
                <a:srgbClr val="000000"/>
              </a:buClr>
              <a:buSzPts val="1875"/>
              <a:buFont typeface="Helvetica Neue Light"/>
              <a:buChar char="•"/>
              <a:defRPr sz="25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950"/>
              </a:spcBef>
              <a:spcAft>
                <a:spcPts val="0"/>
              </a:spcAft>
              <a:buClr>
                <a:srgbClr val="000000"/>
              </a:buClr>
              <a:buSzPts val="1875"/>
              <a:buFont typeface="Helvetica Neue Light"/>
              <a:buChar char="•"/>
              <a:defRPr sz="25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950"/>
              </a:spcBef>
              <a:spcAft>
                <a:spcPts val="0"/>
              </a:spcAft>
              <a:buClr>
                <a:srgbClr val="000000"/>
              </a:buClr>
              <a:buSzPts val="1875"/>
              <a:buFont typeface="Helvetica Neue Light"/>
              <a:buChar char="•"/>
              <a:defRPr sz="25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950"/>
              </a:spcBef>
              <a:spcAft>
                <a:spcPts val="0"/>
              </a:spcAft>
              <a:buClr>
                <a:srgbClr val="000000"/>
              </a:buClr>
              <a:buSzPts val="1875"/>
              <a:buFont typeface="Helvetica Neue Light"/>
              <a:buChar char="•"/>
              <a:defRPr sz="25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950"/>
              </a:spcBef>
              <a:spcAft>
                <a:spcPts val="0"/>
              </a:spcAft>
              <a:buClr>
                <a:srgbClr val="000000"/>
              </a:buClr>
              <a:buSzPts val="1875"/>
              <a:buFont typeface="Helvetica Neue Light"/>
              <a:buChar char="•"/>
              <a:defRPr sz="25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133" name="Google Shape;133;p33"/>
          <p:cNvSpPr txBox="1">
            <a:spLocks noGrp="1"/>
          </p:cNvSpPr>
          <p:nvPr>
            <p:ph type="title"/>
          </p:nvPr>
        </p:nvSpPr>
        <p:spPr>
          <a:xfrm>
            <a:off x="2416969" y="4723805"/>
            <a:ext cx="7358064" cy="1000126"/>
          </a:xfrm>
          <a:prstGeom prst="rect">
            <a:avLst/>
          </a:prstGeom>
          <a:noFill/>
          <a:ln>
            <a:noFill/>
          </a:ln>
        </p:spPr>
        <p:txBody>
          <a:bodyPr spcFirstLastPara="1" wrap="square" lIns="71425" tIns="71425" rIns="71425" bIns="71425" anchor="b"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134" name="Google Shape;134;p33"/>
          <p:cNvSpPr txBox="1">
            <a:spLocks noGrp="1"/>
          </p:cNvSpPr>
          <p:nvPr>
            <p:ph type="body" idx="1"/>
          </p:nvPr>
        </p:nvSpPr>
        <p:spPr>
          <a:xfrm>
            <a:off x="2416969" y="5759648"/>
            <a:ext cx="7358064" cy="794744"/>
          </a:xfrm>
          <a:prstGeom prst="rect">
            <a:avLst/>
          </a:prstGeom>
          <a:noFill/>
          <a:ln>
            <a:noFill/>
          </a:ln>
        </p:spPr>
        <p:txBody>
          <a:bodyPr spcFirstLastPara="1" wrap="square" lIns="71425" tIns="71425" rIns="71425" bIns="71425" anchor="t" anchorCtr="0">
            <a:normAutofit/>
          </a:bodyPr>
          <a:lstStyle>
            <a:lvl1pPr marL="457200" lvl="0" indent="-228600" algn="ctr">
              <a:lnSpc>
                <a:spcPct val="100000"/>
              </a:lnSpc>
              <a:spcBef>
                <a:spcPts val="0"/>
              </a:spcBef>
              <a:spcAft>
                <a:spcPts val="0"/>
              </a:spcAft>
              <a:buClr>
                <a:srgbClr val="000000"/>
              </a:buClr>
              <a:buSzPts val="2200"/>
              <a:buFont typeface="Helvetica Neue Light"/>
              <a:buNone/>
              <a:defRPr sz="2200"/>
            </a:lvl1pPr>
            <a:lvl2pPr marL="914400" lvl="1" indent="-228600" algn="ctr">
              <a:lnSpc>
                <a:spcPct val="100000"/>
              </a:lnSpc>
              <a:spcBef>
                <a:spcPts val="0"/>
              </a:spcBef>
              <a:spcAft>
                <a:spcPts val="0"/>
              </a:spcAft>
              <a:buClr>
                <a:srgbClr val="000000"/>
              </a:buClr>
              <a:buSzPts val="2200"/>
              <a:buFont typeface="Helvetica Neue Light"/>
              <a:buNone/>
              <a:defRPr sz="2200"/>
            </a:lvl2pPr>
            <a:lvl3pPr marL="1371600" lvl="2" indent="-228600" algn="ctr">
              <a:lnSpc>
                <a:spcPct val="100000"/>
              </a:lnSpc>
              <a:spcBef>
                <a:spcPts val="0"/>
              </a:spcBef>
              <a:spcAft>
                <a:spcPts val="0"/>
              </a:spcAft>
              <a:buClr>
                <a:srgbClr val="000000"/>
              </a:buClr>
              <a:buSzPts val="2200"/>
              <a:buFont typeface="Helvetica Neue Light"/>
              <a:buNone/>
              <a:defRPr sz="2200"/>
            </a:lvl3pPr>
            <a:lvl4pPr marL="1828800" lvl="3" indent="-228600" algn="ctr">
              <a:lnSpc>
                <a:spcPct val="100000"/>
              </a:lnSpc>
              <a:spcBef>
                <a:spcPts val="0"/>
              </a:spcBef>
              <a:spcAft>
                <a:spcPts val="0"/>
              </a:spcAft>
              <a:buClr>
                <a:srgbClr val="000000"/>
              </a:buClr>
              <a:buSzPts val="2200"/>
              <a:buFont typeface="Helvetica Neue Light"/>
              <a:buNone/>
              <a:defRPr sz="2200"/>
            </a:lvl4pPr>
            <a:lvl5pPr marL="2286000" lvl="4" indent="-228600" algn="ctr">
              <a:lnSpc>
                <a:spcPct val="100000"/>
              </a:lnSpc>
              <a:spcBef>
                <a:spcPts val="0"/>
              </a:spcBef>
              <a:spcAft>
                <a:spcPts val="0"/>
              </a:spcAft>
              <a:buClr>
                <a:srgbClr val="000000"/>
              </a:buClr>
              <a:buSzPts val="2200"/>
              <a:buFont typeface="Helvetica Neue Light"/>
              <a:buNone/>
              <a:defRPr sz="2200"/>
            </a:lvl5pPr>
            <a:lvl6pPr marL="2743200" lvl="5" indent="-314325" algn="l">
              <a:lnSpc>
                <a:spcPct val="100000"/>
              </a:lnSpc>
              <a:spcBef>
                <a:spcPts val="2950"/>
              </a:spcBef>
              <a:spcAft>
                <a:spcPts val="0"/>
              </a:spcAft>
              <a:buClr>
                <a:srgbClr val="000000"/>
              </a:buClr>
              <a:buSzPts val="1350"/>
              <a:buChar char="•"/>
              <a:defRPr/>
            </a:lvl6pPr>
            <a:lvl7pPr marL="3200400" lvl="6" indent="-314325" algn="l">
              <a:lnSpc>
                <a:spcPct val="100000"/>
              </a:lnSpc>
              <a:spcBef>
                <a:spcPts val="2950"/>
              </a:spcBef>
              <a:spcAft>
                <a:spcPts val="0"/>
              </a:spcAft>
              <a:buClr>
                <a:srgbClr val="000000"/>
              </a:buClr>
              <a:buSzPts val="1350"/>
              <a:buChar char="•"/>
              <a:defRPr/>
            </a:lvl7pPr>
            <a:lvl8pPr marL="3657600" lvl="7" indent="-314325" algn="l">
              <a:lnSpc>
                <a:spcPct val="100000"/>
              </a:lnSpc>
              <a:spcBef>
                <a:spcPts val="2950"/>
              </a:spcBef>
              <a:spcAft>
                <a:spcPts val="0"/>
              </a:spcAft>
              <a:buClr>
                <a:srgbClr val="000000"/>
              </a:buClr>
              <a:buSzPts val="1350"/>
              <a:buChar char="•"/>
              <a:defRPr/>
            </a:lvl8pPr>
            <a:lvl9pPr marL="4114800" lvl="8" indent="-314325" algn="l">
              <a:lnSpc>
                <a:spcPct val="100000"/>
              </a:lnSpc>
              <a:spcBef>
                <a:spcPts val="2950"/>
              </a:spcBef>
              <a:spcAft>
                <a:spcPts val="0"/>
              </a:spcAft>
              <a:buClr>
                <a:srgbClr val="000000"/>
              </a:buClr>
              <a:buSzPts val="1350"/>
              <a:buChar char="•"/>
              <a:defRPr/>
            </a:lvl9pPr>
          </a:lstStyle>
          <a:p>
            <a:endParaRPr/>
          </a:p>
        </p:txBody>
      </p:sp>
      <p:sp>
        <p:nvSpPr>
          <p:cNvPr id="135" name="Google Shape;135;p33"/>
          <p:cNvSpPr txBox="1">
            <a:spLocks noGrp="1"/>
          </p:cNvSpPr>
          <p:nvPr>
            <p:ph type="sldNum" idx="12"/>
          </p:nvPr>
        </p:nvSpPr>
        <p:spPr>
          <a:xfrm>
            <a:off x="5967907" y="6500813"/>
            <a:ext cx="338231" cy="328933"/>
          </a:xfrm>
          <a:prstGeom prst="rect">
            <a:avLst/>
          </a:prstGeom>
          <a:noFill/>
          <a:ln>
            <a:noFill/>
          </a:ln>
        </p:spPr>
        <p:txBody>
          <a:bodyPr spcFirstLastPara="1" wrap="square" lIns="71425" tIns="71425" rIns="71425" bIns="71425" anchor="t" anchorCtr="0">
            <a:spAutoFit/>
          </a:bodyPr>
          <a:lstStyle>
            <a:lvl1pPr marL="0" lvl="0" indent="0" algn="l">
              <a:spcBef>
                <a:spcPts val="0"/>
              </a:spcBef>
              <a:buNone/>
              <a:defRPr sz="1200"/>
            </a:lvl1pPr>
            <a:lvl2pPr marL="0" lvl="1" indent="0" algn="l">
              <a:spcBef>
                <a:spcPts val="0"/>
              </a:spcBef>
              <a:buNone/>
              <a:defRPr sz="1200"/>
            </a:lvl2pPr>
            <a:lvl3pPr marL="0" lvl="2" indent="0" algn="l">
              <a:spcBef>
                <a:spcPts val="0"/>
              </a:spcBef>
              <a:buNone/>
              <a:defRPr sz="1200"/>
            </a:lvl3pPr>
            <a:lvl4pPr marL="0" lvl="3" indent="0" algn="l">
              <a:spcBef>
                <a:spcPts val="0"/>
              </a:spcBef>
              <a:buNone/>
              <a:defRPr sz="1200"/>
            </a:lvl4pPr>
            <a:lvl5pPr marL="0" lvl="4" indent="0" algn="l">
              <a:spcBef>
                <a:spcPts val="0"/>
              </a:spcBef>
              <a:buNone/>
              <a:defRPr sz="1200"/>
            </a:lvl5pPr>
            <a:lvl6pPr marL="0" lvl="5" indent="0" algn="l">
              <a:spcBef>
                <a:spcPts val="0"/>
              </a:spcBef>
              <a:buNone/>
              <a:defRPr sz="1200"/>
            </a:lvl6pPr>
            <a:lvl7pPr marL="0" lvl="6" indent="0" algn="l">
              <a:spcBef>
                <a:spcPts val="0"/>
              </a:spcBef>
              <a:buNone/>
              <a:defRPr sz="1200"/>
            </a:lvl7pPr>
            <a:lvl8pPr marL="0" lvl="7" indent="0" algn="l">
              <a:spcBef>
                <a:spcPts val="0"/>
              </a:spcBef>
              <a:buNone/>
              <a:defRPr sz="1200"/>
            </a:lvl8pPr>
            <a:lvl9pPr marL="0" lvl="8" indent="0" algn="l">
              <a:spcBef>
                <a:spcPts val="0"/>
              </a:spcBef>
              <a:buNone/>
              <a:defRPr sz="1200"/>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1308905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amp; Subtitle" type="title">
  <p:cSld name="Title &amp; Subtitle">
    <p:spTree>
      <p:nvGrpSpPr>
        <p:cNvPr id="1" name="Shape 136"/>
        <p:cNvGrpSpPr/>
        <p:nvPr/>
      </p:nvGrpSpPr>
      <p:grpSpPr>
        <a:xfrm>
          <a:off x="0" y="0"/>
          <a:ext cx="0" cy="0"/>
          <a:chOff x="0" y="0"/>
          <a:chExt cx="0" cy="0"/>
        </a:xfrm>
      </p:grpSpPr>
      <p:sp>
        <p:nvSpPr>
          <p:cNvPr id="137" name="Google Shape;137;p45"/>
          <p:cNvSpPr txBox="1">
            <a:spLocks noGrp="1"/>
          </p:cNvSpPr>
          <p:nvPr>
            <p:ph type="title"/>
          </p:nvPr>
        </p:nvSpPr>
        <p:spPr>
          <a:xfrm>
            <a:off x="2416969" y="1151929"/>
            <a:ext cx="7358064" cy="2321720"/>
          </a:xfrm>
          <a:prstGeom prst="rect">
            <a:avLst/>
          </a:prstGeom>
          <a:noFill/>
          <a:ln>
            <a:noFill/>
          </a:ln>
        </p:spPr>
        <p:txBody>
          <a:bodyPr spcFirstLastPara="1" wrap="square" lIns="71425" tIns="71425" rIns="71425" bIns="71425" anchor="b"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138" name="Google Shape;138;p45"/>
          <p:cNvSpPr txBox="1">
            <a:spLocks noGrp="1"/>
          </p:cNvSpPr>
          <p:nvPr>
            <p:ph type="body" idx="1"/>
          </p:nvPr>
        </p:nvSpPr>
        <p:spPr>
          <a:xfrm>
            <a:off x="2416969" y="3536156"/>
            <a:ext cx="7358064" cy="794743"/>
          </a:xfrm>
          <a:prstGeom prst="rect">
            <a:avLst/>
          </a:prstGeom>
          <a:noFill/>
          <a:ln>
            <a:noFill/>
          </a:ln>
        </p:spPr>
        <p:txBody>
          <a:bodyPr spcFirstLastPara="1" wrap="square" lIns="71425" tIns="71425" rIns="71425" bIns="71425" anchor="t" anchorCtr="0">
            <a:normAutofit/>
          </a:bodyPr>
          <a:lstStyle>
            <a:lvl1pPr marL="457200" lvl="0" indent="-228600" algn="ctr">
              <a:lnSpc>
                <a:spcPct val="100000"/>
              </a:lnSpc>
              <a:spcBef>
                <a:spcPts val="0"/>
              </a:spcBef>
              <a:spcAft>
                <a:spcPts val="0"/>
              </a:spcAft>
              <a:buClr>
                <a:srgbClr val="000000"/>
              </a:buClr>
              <a:buSzPts val="2200"/>
              <a:buFont typeface="Helvetica Neue Light"/>
              <a:buNone/>
              <a:defRPr sz="2200"/>
            </a:lvl1pPr>
            <a:lvl2pPr marL="914400" lvl="1" indent="-228600" algn="ctr">
              <a:lnSpc>
                <a:spcPct val="100000"/>
              </a:lnSpc>
              <a:spcBef>
                <a:spcPts val="0"/>
              </a:spcBef>
              <a:spcAft>
                <a:spcPts val="0"/>
              </a:spcAft>
              <a:buClr>
                <a:srgbClr val="000000"/>
              </a:buClr>
              <a:buSzPts val="2200"/>
              <a:buFont typeface="Helvetica Neue Light"/>
              <a:buNone/>
              <a:defRPr sz="2200"/>
            </a:lvl2pPr>
            <a:lvl3pPr marL="1371600" lvl="2" indent="-228600" algn="ctr">
              <a:lnSpc>
                <a:spcPct val="100000"/>
              </a:lnSpc>
              <a:spcBef>
                <a:spcPts val="0"/>
              </a:spcBef>
              <a:spcAft>
                <a:spcPts val="0"/>
              </a:spcAft>
              <a:buClr>
                <a:srgbClr val="000000"/>
              </a:buClr>
              <a:buSzPts val="2200"/>
              <a:buFont typeface="Helvetica Neue Light"/>
              <a:buNone/>
              <a:defRPr sz="2200"/>
            </a:lvl3pPr>
            <a:lvl4pPr marL="1828800" lvl="3" indent="-228600" algn="ctr">
              <a:lnSpc>
                <a:spcPct val="100000"/>
              </a:lnSpc>
              <a:spcBef>
                <a:spcPts val="0"/>
              </a:spcBef>
              <a:spcAft>
                <a:spcPts val="0"/>
              </a:spcAft>
              <a:buClr>
                <a:srgbClr val="000000"/>
              </a:buClr>
              <a:buSzPts val="2200"/>
              <a:buFont typeface="Helvetica Neue Light"/>
              <a:buNone/>
              <a:defRPr sz="2200"/>
            </a:lvl4pPr>
            <a:lvl5pPr marL="2286000" lvl="4" indent="-228600" algn="ctr">
              <a:lnSpc>
                <a:spcPct val="100000"/>
              </a:lnSpc>
              <a:spcBef>
                <a:spcPts val="0"/>
              </a:spcBef>
              <a:spcAft>
                <a:spcPts val="0"/>
              </a:spcAft>
              <a:buClr>
                <a:srgbClr val="000000"/>
              </a:buClr>
              <a:buSzPts val="2200"/>
              <a:buFont typeface="Helvetica Neue Light"/>
              <a:buNone/>
              <a:defRPr sz="2200"/>
            </a:lvl5pPr>
            <a:lvl6pPr marL="2743200" lvl="5" indent="-314325" algn="l">
              <a:lnSpc>
                <a:spcPct val="100000"/>
              </a:lnSpc>
              <a:spcBef>
                <a:spcPts val="2950"/>
              </a:spcBef>
              <a:spcAft>
                <a:spcPts val="0"/>
              </a:spcAft>
              <a:buClr>
                <a:srgbClr val="000000"/>
              </a:buClr>
              <a:buSzPts val="1350"/>
              <a:buChar char="•"/>
              <a:defRPr/>
            </a:lvl6pPr>
            <a:lvl7pPr marL="3200400" lvl="6" indent="-314325" algn="l">
              <a:lnSpc>
                <a:spcPct val="100000"/>
              </a:lnSpc>
              <a:spcBef>
                <a:spcPts val="2950"/>
              </a:spcBef>
              <a:spcAft>
                <a:spcPts val="0"/>
              </a:spcAft>
              <a:buClr>
                <a:srgbClr val="000000"/>
              </a:buClr>
              <a:buSzPts val="1350"/>
              <a:buChar char="•"/>
              <a:defRPr/>
            </a:lvl7pPr>
            <a:lvl8pPr marL="3657600" lvl="7" indent="-314325" algn="l">
              <a:lnSpc>
                <a:spcPct val="100000"/>
              </a:lnSpc>
              <a:spcBef>
                <a:spcPts val="2950"/>
              </a:spcBef>
              <a:spcAft>
                <a:spcPts val="0"/>
              </a:spcAft>
              <a:buClr>
                <a:srgbClr val="000000"/>
              </a:buClr>
              <a:buSzPts val="1350"/>
              <a:buChar char="•"/>
              <a:defRPr/>
            </a:lvl8pPr>
            <a:lvl9pPr marL="4114800" lvl="8" indent="-314325" algn="l">
              <a:lnSpc>
                <a:spcPct val="100000"/>
              </a:lnSpc>
              <a:spcBef>
                <a:spcPts val="2950"/>
              </a:spcBef>
              <a:spcAft>
                <a:spcPts val="0"/>
              </a:spcAft>
              <a:buClr>
                <a:srgbClr val="000000"/>
              </a:buClr>
              <a:buSzPts val="1350"/>
              <a:buChar char="•"/>
              <a:defRPr/>
            </a:lvl9pPr>
          </a:lstStyle>
          <a:p>
            <a:endParaRPr/>
          </a:p>
        </p:txBody>
      </p:sp>
      <p:sp>
        <p:nvSpPr>
          <p:cNvPr id="139" name="Google Shape;139;p45"/>
          <p:cNvSpPr txBox="1">
            <a:spLocks noGrp="1"/>
          </p:cNvSpPr>
          <p:nvPr>
            <p:ph type="sldNum" idx="12"/>
          </p:nvPr>
        </p:nvSpPr>
        <p:spPr>
          <a:xfrm>
            <a:off x="5967907" y="6505277"/>
            <a:ext cx="338231" cy="328933"/>
          </a:xfrm>
          <a:prstGeom prst="rect">
            <a:avLst/>
          </a:prstGeom>
          <a:noFill/>
          <a:ln>
            <a:noFill/>
          </a:ln>
        </p:spPr>
        <p:txBody>
          <a:bodyPr spcFirstLastPara="1" wrap="square" lIns="71425" tIns="71425" rIns="71425" bIns="71425" anchor="t" anchorCtr="0">
            <a:spAutoFit/>
          </a:bodyPr>
          <a:lstStyle>
            <a:lvl1pPr marL="0" lvl="0" indent="0" algn="l">
              <a:spcBef>
                <a:spcPts val="0"/>
              </a:spcBef>
              <a:buNone/>
              <a:defRPr sz="1200"/>
            </a:lvl1pPr>
            <a:lvl2pPr marL="0" lvl="1" indent="0" algn="l">
              <a:spcBef>
                <a:spcPts val="0"/>
              </a:spcBef>
              <a:buNone/>
              <a:defRPr sz="1200"/>
            </a:lvl2pPr>
            <a:lvl3pPr marL="0" lvl="2" indent="0" algn="l">
              <a:spcBef>
                <a:spcPts val="0"/>
              </a:spcBef>
              <a:buNone/>
              <a:defRPr sz="1200"/>
            </a:lvl3pPr>
            <a:lvl4pPr marL="0" lvl="3" indent="0" algn="l">
              <a:spcBef>
                <a:spcPts val="0"/>
              </a:spcBef>
              <a:buNone/>
              <a:defRPr sz="1200"/>
            </a:lvl4pPr>
            <a:lvl5pPr marL="0" lvl="4" indent="0" algn="l">
              <a:spcBef>
                <a:spcPts val="0"/>
              </a:spcBef>
              <a:buNone/>
              <a:defRPr sz="1200"/>
            </a:lvl5pPr>
            <a:lvl6pPr marL="0" lvl="5" indent="0" algn="l">
              <a:spcBef>
                <a:spcPts val="0"/>
              </a:spcBef>
              <a:buNone/>
              <a:defRPr sz="1200"/>
            </a:lvl6pPr>
            <a:lvl7pPr marL="0" lvl="6" indent="0" algn="l">
              <a:spcBef>
                <a:spcPts val="0"/>
              </a:spcBef>
              <a:buNone/>
              <a:defRPr sz="1200"/>
            </a:lvl7pPr>
            <a:lvl8pPr marL="0" lvl="7" indent="0" algn="l">
              <a:spcBef>
                <a:spcPts val="0"/>
              </a:spcBef>
              <a:buNone/>
              <a:defRPr sz="1200"/>
            </a:lvl8pPr>
            <a:lvl9pPr marL="0" lvl="8" indent="0" algn="l">
              <a:spcBef>
                <a:spcPts val="0"/>
              </a:spcBef>
              <a:buNone/>
              <a:defRPr sz="1200"/>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4535408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 Center">
  <p:cSld name="Title - Center">
    <p:spTree>
      <p:nvGrpSpPr>
        <p:cNvPr id="1" name="Shape 140"/>
        <p:cNvGrpSpPr/>
        <p:nvPr/>
      </p:nvGrpSpPr>
      <p:grpSpPr>
        <a:xfrm>
          <a:off x="0" y="0"/>
          <a:ext cx="0" cy="0"/>
          <a:chOff x="0" y="0"/>
          <a:chExt cx="0" cy="0"/>
        </a:xfrm>
      </p:grpSpPr>
      <p:sp>
        <p:nvSpPr>
          <p:cNvPr id="141" name="Google Shape;141;p46"/>
          <p:cNvSpPr txBox="1">
            <a:spLocks noGrp="1"/>
          </p:cNvSpPr>
          <p:nvPr>
            <p:ph type="title"/>
          </p:nvPr>
        </p:nvSpPr>
        <p:spPr>
          <a:xfrm>
            <a:off x="2416969" y="2268140"/>
            <a:ext cx="7358064" cy="2321720"/>
          </a:xfrm>
          <a:prstGeom prst="rect">
            <a:avLst/>
          </a:prstGeom>
          <a:noFill/>
          <a:ln>
            <a:noFill/>
          </a:ln>
        </p:spPr>
        <p:txBody>
          <a:bodyPr spcFirstLastPara="1" wrap="square" lIns="71425" tIns="71425" rIns="71425" bIns="71425"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142" name="Google Shape;142;p46"/>
          <p:cNvSpPr txBox="1">
            <a:spLocks noGrp="1"/>
          </p:cNvSpPr>
          <p:nvPr>
            <p:ph type="sldNum" idx="12"/>
          </p:nvPr>
        </p:nvSpPr>
        <p:spPr>
          <a:xfrm>
            <a:off x="5967907" y="6505277"/>
            <a:ext cx="338231" cy="328933"/>
          </a:xfrm>
          <a:prstGeom prst="rect">
            <a:avLst/>
          </a:prstGeom>
          <a:noFill/>
          <a:ln>
            <a:noFill/>
          </a:ln>
        </p:spPr>
        <p:txBody>
          <a:bodyPr spcFirstLastPara="1" wrap="square" lIns="71425" tIns="71425" rIns="71425" bIns="71425" anchor="t" anchorCtr="0">
            <a:spAutoFit/>
          </a:bodyPr>
          <a:lstStyle>
            <a:lvl1pPr marL="0" lvl="0" indent="0" algn="l">
              <a:spcBef>
                <a:spcPts val="0"/>
              </a:spcBef>
              <a:buNone/>
              <a:defRPr sz="1200"/>
            </a:lvl1pPr>
            <a:lvl2pPr marL="0" lvl="1" indent="0" algn="l">
              <a:spcBef>
                <a:spcPts val="0"/>
              </a:spcBef>
              <a:buNone/>
              <a:defRPr sz="1200"/>
            </a:lvl2pPr>
            <a:lvl3pPr marL="0" lvl="2" indent="0" algn="l">
              <a:spcBef>
                <a:spcPts val="0"/>
              </a:spcBef>
              <a:buNone/>
              <a:defRPr sz="1200"/>
            </a:lvl3pPr>
            <a:lvl4pPr marL="0" lvl="3" indent="0" algn="l">
              <a:spcBef>
                <a:spcPts val="0"/>
              </a:spcBef>
              <a:buNone/>
              <a:defRPr sz="1200"/>
            </a:lvl4pPr>
            <a:lvl5pPr marL="0" lvl="4" indent="0" algn="l">
              <a:spcBef>
                <a:spcPts val="0"/>
              </a:spcBef>
              <a:buNone/>
              <a:defRPr sz="1200"/>
            </a:lvl5pPr>
            <a:lvl6pPr marL="0" lvl="5" indent="0" algn="l">
              <a:spcBef>
                <a:spcPts val="0"/>
              </a:spcBef>
              <a:buNone/>
              <a:defRPr sz="1200"/>
            </a:lvl6pPr>
            <a:lvl7pPr marL="0" lvl="6" indent="0" algn="l">
              <a:spcBef>
                <a:spcPts val="0"/>
              </a:spcBef>
              <a:buNone/>
              <a:defRPr sz="1200"/>
            </a:lvl7pPr>
            <a:lvl8pPr marL="0" lvl="7" indent="0" algn="l">
              <a:spcBef>
                <a:spcPts val="0"/>
              </a:spcBef>
              <a:buNone/>
              <a:defRPr sz="1200"/>
            </a:lvl8pPr>
            <a:lvl9pPr marL="0" lvl="8" indent="0" algn="l">
              <a:spcBef>
                <a:spcPts val="0"/>
              </a:spcBef>
              <a:buNone/>
              <a:defRPr sz="1200"/>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4628240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Photo - Vertical">
  <p:cSld name="Photo - Vertical">
    <p:spTree>
      <p:nvGrpSpPr>
        <p:cNvPr id="1" name="Shape 143"/>
        <p:cNvGrpSpPr/>
        <p:nvPr/>
      </p:nvGrpSpPr>
      <p:grpSpPr>
        <a:xfrm>
          <a:off x="0" y="0"/>
          <a:ext cx="0" cy="0"/>
          <a:chOff x="0" y="0"/>
          <a:chExt cx="0" cy="0"/>
        </a:xfrm>
      </p:grpSpPr>
      <p:sp>
        <p:nvSpPr>
          <p:cNvPr id="144" name="Google Shape;144;p47"/>
          <p:cNvSpPr>
            <a:spLocks noGrp="1"/>
          </p:cNvSpPr>
          <p:nvPr>
            <p:ph type="pic" idx="2"/>
          </p:nvPr>
        </p:nvSpPr>
        <p:spPr>
          <a:xfrm>
            <a:off x="6247805" y="446484"/>
            <a:ext cx="3750470" cy="5786439"/>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2950"/>
              </a:spcBef>
              <a:spcAft>
                <a:spcPts val="0"/>
              </a:spcAft>
              <a:buClr>
                <a:srgbClr val="000000"/>
              </a:buClr>
              <a:buSzPts val="1875"/>
              <a:buFont typeface="Helvetica Neue Light"/>
              <a:buChar char="•"/>
              <a:defRPr sz="25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950"/>
              </a:spcBef>
              <a:spcAft>
                <a:spcPts val="0"/>
              </a:spcAft>
              <a:buClr>
                <a:srgbClr val="000000"/>
              </a:buClr>
              <a:buSzPts val="1875"/>
              <a:buFont typeface="Helvetica Neue Light"/>
              <a:buChar char="•"/>
              <a:defRPr sz="25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950"/>
              </a:spcBef>
              <a:spcAft>
                <a:spcPts val="0"/>
              </a:spcAft>
              <a:buClr>
                <a:srgbClr val="000000"/>
              </a:buClr>
              <a:buSzPts val="1875"/>
              <a:buFont typeface="Helvetica Neue Light"/>
              <a:buChar char="•"/>
              <a:defRPr sz="25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950"/>
              </a:spcBef>
              <a:spcAft>
                <a:spcPts val="0"/>
              </a:spcAft>
              <a:buClr>
                <a:srgbClr val="000000"/>
              </a:buClr>
              <a:buSzPts val="1875"/>
              <a:buFont typeface="Helvetica Neue Light"/>
              <a:buChar char="•"/>
              <a:defRPr sz="25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950"/>
              </a:spcBef>
              <a:spcAft>
                <a:spcPts val="0"/>
              </a:spcAft>
              <a:buClr>
                <a:srgbClr val="000000"/>
              </a:buClr>
              <a:buSzPts val="1875"/>
              <a:buFont typeface="Helvetica Neue Light"/>
              <a:buChar char="•"/>
              <a:defRPr sz="25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950"/>
              </a:spcBef>
              <a:spcAft>
                <a:spcPts val="0"/>
              </a:spcAft>
              <a:buClr>
                <a:srgbClr val="000000"/>
              </a:buClr>
              <a:buSzPts val="1875"/>
              <a:buFont typeface="Helvetica Neue Light"/>
              <a:buChar char="•"/>
              <a:defRPr sz="25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950"/>
              </a:spcBef>
              <a:spcAft>
                <a:spcPts val="0"/>
              </a:spcAft>
              <a:buClr>
                <a:srgbClr val="000000"/>
              </a:buClr>
              <a:buSzPts val="1875"/>
              <a:buFont typeface="Helvetica Neue Light"/>
              <a:buChar char="•"/>
              <a:defRPr sz="25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950"/>
              </a:spcBef>
              <a:spcAft>
                <a:spcPts val="0"/>
              </a:spcAft>
              <a:buClr>
                <a:srgbClr val="000000"/>
              </a:buClr>
              <a:buSzPts val="1875"/>
              <a:buFont typeface="Helvetica Neue Light"/>
              <a:buChar char="•"/>
              <a:defRPr sz="25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950"/>
              </a:spcBef>
              <a:spcAft>
                <a:spcPts val="0"/>
              </a:spcAft>
              <a:buClr>
                <a:srgbClr val="000000"/>
              </a:buClr>
              <a:buSzPts val="1875"/>
              <a:buFont typeface="Helvetica Neue Light"/>
              <a:buChar char="•"/>
              <a:defRPr sz="25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145" name="Google Shape;145;p47"/>
          <p:cNvSpPr txBox="1">
            <a:spLocks noGrp="1"/>
          </p:cNvSpPr>
          <p:nvPr>
            <p:ph type="title"/>
          </p:nvPr>
        </p:nvSpPr>
        <p:spPr>
          <a:xfrm>
            <a:off x="2193727" y="446484"/>
            <a:ext cx="3750470" cy="2803923"/>
          </a:xfrm>
          <a:prstGeom prst="rect">
            <a:avLst/>
          </a:prstGeom>
          <a:noFill/>
          <a:ln>
            <a:noFill/>
          </a:ln>
        </p:spPr>
        <p:txBody>
          <a:bodyPr spcFirstLastPara="1" wrap="square" lIns="71425" tIns="71425" rIns="71425" bIns="71425" anchor="b" anchorCtr="0">
            <a:normAutofit/>
          </a:bodyPr>
          <a:lstStyle>
            <a:lvl1pPr lvl="0" algn="ctr">
              <a:lnSpc>
                <a:spcPct val="100000"/>
              </a:lnSpc>
              <a:spcBef>
                <a:spcPts val="0"/>
              </a:spcBef>
              <a:spcAft>
                <a:spcPts val="0"/>
              </a:spcAft>
              <a:buClr>
                <a:srgbClr val="000000"/>
              </a:buClr>
              <a:buSzPts val="4200"/>
              <a:buFont typeface="Helvetica Neue Light"/>
              <a:buNone/>
              <a:defRPr sz="4200"/>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146" name="Google Shape;146;p47"/>
          <p:cNvSpPr txBox="1">
            <a:spLocks noGrp="1"/>
          </p:cNvSpPr>
          <p:nvPr>
            <p:ph type="body" idx="1"/>
          </p:nvPr>
        </p:nvSpPr>
        <p:spPr>
          <a:xfrm>
            <a:off x="2193727" y="3348632"/>
            <a:ext cx="3750470" cy="2884290"/>
          </a:xfrm>
          <a:prstGeom prst="rect">
            <a:avLst/>
          </a:prstGeom>
          <a:noFill/>
          <a:ln>
            <a:noFill/>
          </a:ln>
        </p:spPr>
        <p:txBody>
          <a:bodyPr spcFirstLastPara="1" wrap="square" lIns="71425" tIns="71425" rIns="71425" bIns="71425" anchor="t" anchorCtr="0">
            <a:normAutofit/>
          </a:bodyPr>
          <a:lstStyle>
            <a:lvl1pPr marL="457200" lvl="0" indent="-228600" algn="ctr">
              <a:lnSpc>
                <a:spcPct val="100000"/>
              </a:lnSpc>
              <a:spcBef>
                <a:spcPts val="0"/>
              </a:spcBef>
              <a:spcAft>
                <a:spcPts val="0"/>
              </a:spcAft>
              <a:buClr>
                <a:srgbClr val="000000"/>
              </a:buClr>
              <a:buSzPts val="2200"/>
              <a:buFont typeface="Helvetica Neue Light"/>
              <a:buNone/>
              <a:defRPr sz="2200"/>
            </a:lvl1pPr>
            <a:lvl2pPr marL="914400" lvl="1" indent="-228600" algn="ctr">
              <a:lnSpc>
                <a:spcPct val="100000"/>
              </a:lnSpc>
              <a:spcBef>
                <a:spcPts val="0"/>
              </a:spcBef>
              <a:spcAft>
                <a:spcPts val="0"/>
              </a:spcAft>
              <a:buClr>
                <a:srgbClr val="000000"/>
              </a:buClr>
              <a:buSzPts val="2200"/>
              <a:buFont typeface="Helvetica Neue Light"/>
              <a:buNone/>
              <a:defRPr sz="2200"/>
            </a:lvl2pPr>
            <a:lvl3pPr marL="1371600" lvl="2" indent="-228600" algn="ctr">
              <a:lnSpc>
                <a:spcPct val="100000"/>
              </a:lnSpc>
              <a:spcBef>
                <a:spcPts val="0"/>
              </a:spcBef>
              <a:spcAft>
                <a:spcPts val="0"/>
              </a:spcAft>
              <a:buClr>
                <a:srgbClr val="000000"/>
              </a:buClr>
              <a:buSzPts val="2200"/>
              <a:buFont typeface="Helvetica Neue Light"/>
              <a:buNone/>
              <a:defRPr sz="2200"/>
            </a:lvl3pPr>
            <a:lvl4pPr marL="1828800" lvl="3" indent="-228600" algn="ctr">
              <a:lnSpc>
                <a:spcPct val="100000"/>
              </a:lnSpc>
              <a:spcBef>
                <a:spcPts val="0"/>
              </a:spcBef>
              <a:spcAft>
                <a:spcPts val="0"/>
              </a:spcAft>
              <a:buClr>
                <a:srgbClr val="000000"/>
              </a:buClr>
              <a:buSzPts val="2200"/>
              <a:buFont typeface="Helvetica Neue Light"/>
              <a:buNone/>
              <a:defRPr sz="2200"/>
            </a:lvl4pPr>
            <a:lvl5pPr marL="2286000" lvl="4" indent="-228600" algn="ctr">
              <a:lnSpc>
                <a:spcPct val="100000"/>
              </a:lnSpc>
              <a:spcBef>
                <a:spcPts val="0"/>
              </a:spcBef>
              <a:spcAft>
                <a:spcPts val="0"/>
              </a:spcAft>
              <a:buClr>
                <a:srgbClr val="000000"/>
              </a:buClr>
              <a:buSzPts val="2200"/>
              <a:buFont typeface="Helvetica Neue Light"/>
              <a:buNone/>
              <a:defRPr sz="2200"/>
            </a:lvl5pPr>
            <a:lvl6pPr marL="2743200" lvl="5" indent="-314325" algn="l">
              <a:lnSpc>
                <a:spcPct val="100000"/>
              </a:lnSpc>
              <a:spcBef>
                <a:spcPts val="2950"/>
              </a:spcBef>
              <a:spcAft>
                <a:spcPts val="0"/>
              </a:spcAft>
              <a:buClr>
                <a:srgbClr val="000000"/>
              </a:buClr>
              <a:buSzPts val="1350"/>
              <a:buChar char="•"/>
              <a:defRPr/>
            </a:lvl6pPr>
            <a:lvl7pPr marL="3200400" lvl="6" indent="-314325" algn="l">
              <a:lnSpc>
                <a:spcPct val="100000"/>
              </a:lnSpc>
              <a:spcBef>
                <a:spcPts val="2950"/>
              </a:spcBef>
              <a:spcAft>
                <a:spcPts val="0"/>
              </a:spcAft>
              <a:buClr>
                <a:srgbClr val="000000"/>
              </a:buClr>
              <a:buSzPts val="1350"/>
              <a:buChar char="•"/>
              <a:defRPr/>
            </a:lvl7pPr>
            <a:lvl8pPr marL="3657600" lvl="7" indent="-314325" algn="l">
              <a:lnSpc>
                <a:spcPct val="100000"/>
              </a:lnSpc>
              <a:spcBef>
                <a:spcPts val="2950"/>
              </a:spcBef>
              <a:spcAft>
                <a:spcPts val="0"/>
              </a:spcAft>
              <a:buClr>
                <a:srgbClr val="000000"/>
              </a:buClr>
              <a:buSzPts val="1350"/>
              <a:buChar char="•"/>
              <a:defRPr/>
            </a:lvl8pPr>
            <a:lvl9pPr marL="4114800" lvl="8" indent="-314325" algn="l">
              <a:lnSpc>
                <a:spcPct val="100000"/>
              </a:lnSpc>
              <a:spcBef>
                <a:spcPts val="2950"/>
              </a:spcBef>
              <a:spcAft>
                <a:spcPts val="0"/>
              </a:spcAft>
              <a:buClr>
                <a:srgbClr val="000000"/>
              </a:buClr>
              <a:buSzPts val="1350"/>
              <a:buChar char="•"/>
              <a:defRPr/>
            </a:lvl9pPr>
          </a:lstStyle>
          <a:p>
            <a:endParaRPr/>
          </a:p>
        </p:txBody>
      </p:sp>
      <p:sp>
        <p:nvSpPr>
          <p:cNvPr id="147" name="Google Shape;147;p47"/>
          <p:cNvSpPr txBox="1">
            <a:spLocks noGrp="1"/>
          </p:cNvSpPr>
          <p:nvPr>
            <p:ph type="sldNum" idx="12"/>
          </p:nvPr>
        </p:nvSpPr>
        <p:spPr>
          <a:xfrm>
            <a:off x="5967907" y="6505277"/>
            <a:ext cx="338231" cy="328933"/>
          </a:xfrm>
          <a:prstGeom prst="rect">
            <a:avLst/>
          </a:prstGeom>
          <a:noFill/>
          <a:ln>
            <a:noFill/>
          </a:ln>
        </p:spPr>
        <p:txBody>
          <a:bodyPr spcFirstLastPara="1" wrap="square" lIns="71425" tIns="71425" rIns="71425" bIns="71425" anchor="t" anchorCtr="0">
            <a:spAutoFit/>
          </a:bodyPr>
          <a:lstStyle>
            <a:lvl1pPr marL="0" lvl="0" indent="0" algn="l">
              <a:spcBef>
                <a:spcPts val="0"/>
              </a:spcBef>
              <a:buNone/>
              <a:defRPr sz="1200"/>
            </a:lvl1pPr>
            <a:lvl2pPr marL="0" lvl="1" indent="0" algn="l">
              <a:spcBef>
                <a:spcPts val="0"/>
              </a:spcBef>
              <a:buNone/>
              <a:defRPr sz="1200"/>
            </a:lvl2pPr>
            <a:lvl3pPr marL="0" lvl="2" indent="0" algn="l">
              <a:spcBef>
                <a:spcPts val="0"/>
              </a:spcBef>
              <a:buNone/>
              <a:defRPr sz="1200"/>
            </a:lvl3pPr>
            <a:lvl4pPr marL="0" lvl="3" indent="0" algn="l">
              <a:spcBef>
                <a:spcPts val="0"/>
              </a:spcBef>
              <a:buNone/>
              <a:defRPr sz="1200"/>
            </a:lvl4pPr>
            <a:lvl5pPr marL="0" lvl="4" indent="0" algn="l">
              <a:spcBef>
                <a:spcPts val="0"/>
              </a:spcBef>
              <a:buNone/>
              <a:defRPr sz="1200"/>
            </a:lvl5pPr>
            <a:lvl6pPr marL="0" lvl="5" indent="0" algn="l">
              <a:spcBef>
                <a:spcPts val="0"/>
              </a:spcBef>
              <a:buNone/>
              <a:defRPr sz="1200"/>
            </a:lvl6pPr>
            <a:lvl7pPr marL="0" lvl="6" indent="0" algn="l">
              <a:spcBef>
                <a:spcPts val="0"/>
              </a:spcBef>
              <a:buNone/>
              <a:defRPr sz="1200"/>
            </a:lvl7pPr>
            <a:lvl8pPr marL="0" lvl="7" indent="0" algn="l">
              <a:spcBef>
                <a:spcPts val="0"/>
              </a:spcBef>
              <a:buNone/>
              <a:defRPr sz="1200"/>
            </a:lvl8pPr>
            <a:lvl9pPr marL="0" lvl="8" indent="0" algn="l">
              <a:spcBef>
                <a:spcPts val="0"/>
              </a:spcBef>
              <a:buNone/>
              <a:defRPr sz="1200"/>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6936183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 Top">
  <p:cSld name="Title - Top">
    <p:spTree>
      <p:nvGrpSpPr>
        <p:cNvPr id="1" name="Shape 148"/>
        <p:cNvGrpSpPr/>
        <p:nvPr/>
      </p:nvGrpSpPr>
      <p:grpSpPr>
        <a:xfrm>
          <a:off x="0" y="0"/>
          <a:ext cx="0" cy="0"/>
          <a:chOff x="0" y="0"/>
          <a:chExt cx="0" cy="0"/>
        </a:xfrm>
      </p:grpSpPr>
      <p:sp>
        <p:nvSpPr>
          <p:cNvPr id="149" name="Google Shape;149;p48"/>
          <p:cNvSpPr txBox="1">
            <a:spLocks noGrp="1"/>
          </p:cNvSpPr>
          <p:nvPr>
            <p:ph type="title"/>
          </p:nvPr>
        </p:nvSpPr>
        <p:spPr>
          <a:xfrm>
            <a:off x="2193727" y="312539"/>
            <a:ext cx="7804547" cy="1518048"/>
          </a:xfrm>
          <a:prstGeom prst="rect">
            <a:avLst/>
          </a:prstGeom>
          <a:noFill/>
          <a:ln>
            <a:noFill/>
          </a:ln>
        </p:spPr>
        <p:txBody>
          <a:bodyPr spcFirstLastPara="1" wrap="square" lIns="71425" tIns="71425" rIns="71425" bIns="71425"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150" name="Google Shape;150;p48"/>
          <p:cNvSpPr txBox="1">
            <a:spLocks noGrp="1"/>
          </p:cNvSpPr>
          <p:nvPr>
            <p:ph type="sldNum" idx="12"/>
          </p:nvPr>
        </p:nvSpPr>
        <p:spPr>
          <a:xfrm>
            <a:off x="5967907" y="6505277"/>
            <a:ext cx="338231" cy="328933"/>
          </a:xfrm>
          <a:prstGeom prst="rect">
            <a:avLst/>
          </a:prstGeom>
          <a:noFill/>
          <a:ln>
            <a:noFill/>
          </a:ln>
        </p:spPr>
        <p:txBody>
          <a:bodyPr spcFirstLastPara="1" wrap="square" lIns="71425" tIns="71425" rIns="71425" bIns="71425" anchor="t" anchorCtr="0">
            <a:spAutoFit/>
          </a:bodyPr>
          <a:lstStyle>
            <a:lvl1pPr marL="0" lvl="0" indent="0" algn="l">
              <a:spcBef>
                <a:spcPts val="0"/>
              </a:spcBef>
              <a:buNone/>
              <a:defRPr sz="1200"/>
            </a:lvl1pPr>
            <a:lvl2pPr marL="0" lvl="1" indent="0" algn="l">
              <a:spcBef>
                <a:spcPts val="0"/>
              </a:spcBef>
              <a:buNone/>
              <a:defRPr sz="1200"/>
            </a:lvl2pPr>
            <a:lvl3pPr marL="0" lvl="2" indent="0" algn="l">
              <a:spcBef>
                <a:spcPts val="0"/>
              </a:spcBef>
              <a:buNone/>
              <a:defRPr sz="1200"/>
            </a:lvl3pPr>
            <a:lvl4pPr marL="0" lvl="3" indent="0" algn="l">
              <a:spcBef>
                <a:spcPts val="0"/>
              </a:spcBef>
              <a:buNone/>
              <a:defRPr sz="1200"/>
            </a:lvl4pPr>
            <a:lvl5pPr marL="0" lvl="4" indent="0" algn="l">
              <a:spcBef>
                <a:spcPts val="0"/>
              </a:spcBef>
              <a:buNone/>
              <a:defRPr sz="1200"/>
            </a:lvl5pPr>
            <a:lvl6pPr marL="0" lvl="5" indent="0" algn="l">
              <a:spcBef>
                <a:spcPts val="0"/>
              </a:spcBef>
              <a:buNone/>
              <a:defRPr sz="1200"/>
            </a:lvl6pPr>
            <a:lvl7pPr marL="0" lvl="6" indent="0" algn="l">
              <a:spcBef>
                <a:spcPts val="0"/>
              </a:spcBef>
              <a:buNone/>
              <a:defRPr sz="1200"/>
            </a:lvl7pPr>
            <a:lvl8pPr marL="0" lvl="7" indent="0" algn="l">
              <a:spcBef>
                <a:spcPts val="0"/>
              </a:spcBef>
              <a:buNone/>
              <a:defRPr sz="1200"/>
            </a:lvl8pPr>
            <a:lvl9pPr marL="0" lvl="8" indent="0" algn="l">
              <a:spcBef>
                <a:spcPts val="0"/>
              </a:spcBef>
              <a:buNone/>
              <a:defRPr sz="1200"/>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234921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8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11.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5" Type="http://schemas.openxmlformats.org/officeDocument/2006/relationships/slideLayout" Target="../slideLayouts/slideLayout99.xml"/><Relationship Id="rId4" Type="http://schemas.openxmlformats.org/officeDocument/2006/relationships/slideLayout" Target="../slideLayouts/slideLayout98.xml"/><Relationship Id="rId9"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3.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theme" Target="../theme/theme14.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theme" Target="../theme/theme15.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slideLayout" Target="../slideLayouts/slideLayout137.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45.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theme" Target="../theme/theme16.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image" Target="../media/image19.png"/><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theme" Target="../theme/theme17.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5" Type="http://schemas.openxmlformats.org/officeDocument/2006/relationships/image" Target="../media/image20.png"/><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 Id="rId14" Type="http://schemas.microsoft.com/office/2007/relationships/hdphoto" Target="../media/hdphoto1.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2.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3" Type="http://schemas.openxmlformats.org/officeDocument/2006/relationships/slideLayout" Target="../slideLayouts/slideLayout37.xml"/><Relationship Id="rId21" Type="http://schemas.openxmlformats.org/officeDocument/2006/relationships/slideLayout" Target="../slideLayouts/slideLayout55.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image" Target="../media/image3.png"/><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theme" Target="../theme/theme4.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9.pn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5.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6.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theme" Target="../theme/theme7.xml"/><Relationship Id="rId1" Type="http://schemas.openxmlformats.org/officeDocument/2006/relationships/slideLayout" Target="../slideLayouts/slideLayout79.xml"/><Relationship Id="rId5" Type="http://schemas.openxmlformats.org/officeDocument/2006/relationships/image" Target="../media/image12.emf"/><Relationship Id="rId4" Type="http://schemas.openxmlformats.org/officeDocument/2006/relationships/image" Target="../media/image11.emf"/></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4" Type="http://schemas.openxmlformats.org/officeDocument/2006/relationships/image" Target="../media/image14.emf"/></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theme" Target="../theme/theme9.xml"/><Relationship Id="rId1" Type="http://schemas.openxmlformats.org/officeDocument/2006/relationships/slideLayout" Target="../slideLayouts/slideLayout82.xml"/><Relationship Id="rId4" Type="http://schemas.openxmlformats.org/officeDocument/2006/relationships/image" Target="../media/image16.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B2B2B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940B42-56E0-4545-A03A-9726728D6C7C}" type="datetimeFigureOut">
              <a:rPr lang="en-US" smtClean="0"/>
              <a:t>6/20/2023</a:t>
            </a:fld>
            <a:endParaRPr lang="en-US" dirty="0"/>
          </a:p>
        </p:txBody>
      </p:sp>
      <p:sp>
        <p:nvSpPr>
          <p:cNvPr id="5" name="Footer Placeholder 4"/>
          <p:cNvSpPr>
            <a:spLocks noGrp="1"/>
          </p:cNvSpPr>
          <p:nvPr>
            <p:ph type="ftr" sz="quarter" idx="3"/>
          </p:nvPr>
        </p:nvSpPr>
        <p:spPr>
          <a:xfrm>
            <a:off x="4038600" y="635635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7FCEA4-BED6-4C84-B933-7A0843F622D4}" type="slidenum">
              <a:rPr lang="en-US" smtClean="0"/>
              <a:t>‹#›</a:t>
            </a:fld>
            <a:endParaRPr lang="en-US" dirty="0"/>
          </a:p>
        </p:txBody>
      </p:sp>
      <p:sp>
        <p:nvSpPr>
          <p:cNvPr id="7" name="TextBox 6"/>
          <p:cNvSpPr txBox="1"/>
          <p:nvPr userDrawn="1"/>
        </p:nvSpPr>
        <p:spPr>
          <a:xfrm>
            <a:off x="539650" y="779489"/>
            <a:ext cx="184731" cy="369332"/>
          </a:xfrm>
          <a:prstGeom prst="rect">
            <a:avLst/>
          </a:prstGeom>
          <a:solidFill>
            <a:srgbClr val="4B7699"/>
          </a:solidFill>
        </p:spPr>
        <p:txBody>
          <a:bodyPr wrap="none" rtlCol="0">
            <a:spAutoFit/>
          </a:bodyPr>
          <a:lstStyle/>
          <a:p>
            <a:endParaRPr lang="en-US" sz="1800"/>
          </a:p>
        </p:txBody>
      </p:sp>
    </p:spTree>
    <p:extLst>
      <p:ext uri="{BB962C8B-B14F-4D97-AF65-F5344CB8AC3E}">
        <p14:creationId xmlns:p14="http://schemas.microsoft.com/office/powerpoint/2010/main" val="35628161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56" r:id="rId9"/>
    <p:sldLayoutId id="2147483657" r:id="rId10"/>
    <p:sldLayoutId id="2147483658" r:id="rId11"/>
    <p:sldLayoutId id="2147483659" r:id="rId12"/>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5455969"/>
      </p:ext>
    </p:extLst>
  </p:cSld>
  <p:clrMap bg1="lt1" tx1="dk1" bg2="lt2" tx2="dk2" accent1="accent1" accent2="accent2" accent3="accent3" accent4="accent4" accent5="accent5" accent6="accent6" hlink="hlink" folHlink="folHlink"/>
  <p:sldLayoutIdLst>
    <p:sldLayoutId id="2147484033" r:id="rId1"/>
  </p:sldLayoutIdLs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5BE27C-3E94-2346-983A-08581D26AF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086DE9-3119-A64C-9F20-620FF564FDA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B6D9B2-50F1-0543-B8DC-76E2E98520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1683A4-6305-9B41-99C0-64FA5E4688EB}" type="datetimeFigureOut">
              <a:rPr lang="en-US" smtClean="0"/>
              <a:t>6/20/2023</a:t>
            </a:fld>
            <a:endParaRPr lang="en-US"/>
          </a:p>
        </p:txBody>
      </p:sp>
      <p:sp>
        <p:nvSpPr>
          <p:cNvPr id="5" name="Footer Placeholder 4">
            <a:extLst>
              <a:ext uri="{FF2B5EF4-FFF2-40B4-BE49-F238E27FC236}">
                <a16:creationId xmlns:a16="http://schemas.microsoft.com/office/drawing/2014/main" id="{F081F3EA-5549-0B48-A13F-14804D2060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7B17877-4209-AB40-B5A1-5993B3E12C2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83E40A-03BF-B048-8762-D52F86DEDAD5}" type="slidenum">
              <a:rPr lang="en-US" smtClean="0"/>
              <a:t>‹#›</a:t>
            </a:fld>
            <a:endParaRPr lang="en-US"/>
          </a:p>
        </p:txBody>
      </p:sp>
    </p:spTree>
    <p:extLst>
      <p:ext uri="{BB962C8B-B14F-4D97-AF65-F5344CB8AC3E}">
        <p14:creationId xmlns:p14="http://schemas.microsoft.com/office/powerpoint/2010/main" val="1102902027"/>
      </p:ext>
    </p:extLst>
  </p:cSld>
  <p:clrMap bg1="lt1" tx1="dk1" bg2="lt2" tx2="dk2" accent1="accent1" accent2="accent2" accent3="accent3" accent4="accent4" accent5="accent5" accent6="accent6" hlink="hlink" folHlink="folHlink"/>
  <p:sldLayoutIdLst>
    <p:sldLayoutId id="2147484047" r:id="rId1"/>
    <p:sldLayoutId id="2147484048" r:id="rId2"/>
    <p:sldLayoutId id="2147484049" r:id="rId3"/>
    <p:sldLayoutId id="2147484050" r:id="rId4"/>
    <p:sldLayoutId id="2147484051" r:id="rId5"/>
    <p:sldLayoutId id="2147484052" r:id="rId6"/>
    <p:sldLayoutId id="2147484053" r:id="rId7"/>
    <p:sldLayoutId id="2147484054" r:id="rId8"/>
    <p:sldLayoutId id="2147484055" r:id="rId9"/>
    <p:sldLayoutId id="2147484056" r:id="rId10"/>
    <p:sldLayoutId id="214748405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27"/>
        <p:cNvGrpSpPr/>
        <p:nvPr/>
      </p:nvGrpSpPr>
      <p:grpSpPr>
        <a:xfrm>
          <a:off x="0" y="0"/>
          <a:ext cx="0" cy="0"/>
          <a:chOff x="0" y="0"/>
          <a:chExt cx="0" cy="0"/>
        </a:xfrm>
      </p:grpSpPr>
      <p:sp>
        <p:nvSpPr>
          <p:cNvPr id="128" name="Google Shape;128;p32"/>
          <p:cNvSpPr txBox="1">
            <a:spLocks noGrp="1"/>
          </p:cNvSpPr>
          <p:nvPr>
            <p:ph type="title"/>
          </p:nvPr>
        </p:nvSpPr>
        <p:spPr>
          <a:xfrm>
            <a:off x="2193727" y="312539"/>
            <a:ext cx="7804547" cy="1518048"/>
          </a:xfrm>
          <a:prstGeom prst="rect">
            <a:avLst/>
          </a:prstGeom>
          <a:noFill/>
          <a:ln>
            <a:noFill/>
          </a:ln>
        </p:spPr>
        <p:txBody>
          <a:bodyPr spcFirstLastPara="1" wrap="square" lIns="71425" tIns="71425" rIns="71425" bIns="71425" anchor="ctr" anchorCtr="0">
            <a:normAutofit/>
          </a:bodyPr>
          <a:lstStyle>
            <a:lvl1pPr marR="0" lvl="0" algn="ctr" rtl="0">
              <a:lnSpc>
                <a:spcPct val="100000"/>
              </a:lnSpc>
              <a:spcBef>
                <a:spcPts val="0"/>
              </a:spcBef>
              <a:spcAft>
                <a:spcPts val="0"/>
              </a:spcAft>
              <a:buClr>
                <a:srgbClr val="000000"/>
              </a:buClr>
              <a:buSzPts val="5600"/>
              <a:buFont typeface="Helvetica Neue Light"/>
              <a:buNone/>
              <a:defRPr sz="5600" b="0" i="0" u="none" strike="noStrike" cap="none">
                <a:solidFill>
                  <a:srgbClr val="000000"/>
                </a:solidFill>
                <a:latin typeface="Helvetica Neue Light"/>
                <a:ea typeface="Helvetica Neue Light"/>
                <a:cs typeface="Helvetica Neue Light"/>
                <a:sym typeface="Helvetica Neue Light"/>
              </a:defRPr>
            </a:lvl1pPr>
            <a:lvl2pPr marR="0" lvl="1" algn="ctr" rtl="0">
              <a:lnSpc>
                <a:spcPct val="100000"/>
              </a:lnSpc>
              <a:spcBef>
                <a:spcPts val="0"/>
              </a:spcBef>
              <a:spcAft>
                <a:spcPts val="0"/>
              </a:spcAft>
              <a:buClr>
                <a:srgbClr val="000000"/>
              </a:buClr>
              <a:buSzPts val="5600"/>
              <a:buFont typeface="Helvetica Neue Light"/>
              <a:buNone/>
              <a:defRPr sz="5600" b="0" i="0" u="none" strike="noStrike" cap="none">
                <a:solidFill>
                  <a:srgbClr val="000000"/>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000000"/>
              </a:buClr>
              <a:buSzPts val="5600"/>
              <a:buFont typeface="Helvetica Neue Light"/>
              <a:buNone/>
              <a:defRPr sz="5600" b="0" i="0" u="none" strike="noStrike" cap="none">
                <a:solidFill>
                  <a:srgbClr val="000000"/>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000000"/>
              </a:buClr>
              <a:buSzPts val="5600"/>
              <a:buFont typeface="Helvetica Neue Light"/>
              <a:buNone/>
              <a:defRPr sz="5600" b="0" i="0" u="none" strike="noStrike" cap="none">
                <a:solidFill>
                  <a:srgbClr val="000000"/>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000000"/>
              </a:buClr>
              <a:buSzPts val="5600"/>
              <a:buFont typeface="Helvetica Neue Light"/>
              <a:buNone/>
              <a:defRPr sz="5600" b="0" i="0" u="none" strike="noStrike" cap="none">
                <a:solidFill>
                  <a:srgbClr val="000000"/>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000000"/>
              </a:buClr>
              <a:buSzPts val="5600"/>
              <a:buFont typeface="Helvetica Neue Light"/>
              <a:buNone/>
              <a:defRPr sz="5600" b="0" i="0" u="none" strike="noStrike" cap="none">
                <a:solidFill>
                  <a:srgbClr val="000000"/>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000000"/>
              </a:buClr>
              <a:buSzPts val="5600"/>
              <a:buFont typeface="Helvetica Neue Light"/>
              <a:buNone/>
              <a:defRPr sz="5600" b="0" i="0" u="none" strike="noStrike" cap="none">
                <a:solidFill>
                  <a:srgbClr val="000000"/>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000000"/>
              </a:buClr>
              <a:buSzPts val="5600"/>
              <a:buFont typeface="Helvetica Neue Light"/>
              <a:buNone/>
              <a:defRPr sz="5600" b="0" i="0" u="none" strike="noStrike" cap="none">
                <a:solidFill>
                  <a:srgbClr val="000000"/>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000000"/>
              </a:buClr>
              <a:buSzPts val="5600"/>
              <a:buFont typeface="Helvetica Neue Light"/>
              <a:buNone/>
              <a:defRPr sz="56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129" name="Google Shape;129;p32"/>
          <p:cNvSpPr txBox="1">
            <a:spLocks noGrp="1"/>
          </p:cNvSpPr>
          <p:nvPr>
            <p:ph type="body" idx="1"/>
          </p:nvPr>
        </p:nvSpPr>
        <p:spPr>
          <a:xfrm>
            <a:off x="6805083" y="1981200"/>
            <a:ext cx="4775201" cy="4876800"/>
          </a:xfrm>
          <a:prstGeom prst="rect">
            <a:avLst/>
          </a:prstGeom>
          <a:noFill/>
          <a:ln>
            <a:noFill/>
          </a:ln>
        </p:spPr>
        <p:txBody>
          <a:bodyPr spcFirstLastPara="1" wrap="square" lIns="71425" tIns="71425" rIns="71425" bIns="71425" anchor="ctr" anchorCtr="0">
            <a:normAutofit/>
          </a:bodyPr>
          <a:lstStyle>
            <a:lvl1pPr marL="457200" marR="0" lvl="0" indent="-347662" algn="l" rtl="0">
              <a:lnSpc>
                <a:spcPct val="100000"/>
              </a:lnSpc>
              <a:spcBef>
                <a:spcPts val="2950"/>
              </a:spcBef>
              <a:spcAft>
                <a:spcPts val="0"/>
              </a:spcAft>
              <a:buClr>
                <a:srgbClr val="000000"/>
              </a:buClr>
              <a:buSzPts val="1875"/>
              <a:buFont typeface="Helvetica Neue Light"/>
              <a:buChar char="•"/>
              <a:defRPr sz="2500" b="0" i="0" u="none" strike="noStrike" cap="none">
                <a:solidFill>
                  <a:srgbClr val="000000"/>
                </a:solidFill>
                <a:latin typeface="Helvetica Neue Light"/>
                <a:ea typeface="Helvetica Neue Light"/>
                <a:cs typeface="Helvetica Neue Light"/>
                <a:sym typeface="Helvetica Neue Light"/>
              </a:defRPr>
            </a:lvl1pPr>
            <a:lvl2pPr marL="914400" marR="0" lvl="1" indent="-347662" algn="l" rtl="0">
              <a:lnSpc>
                <a:spcPct val="100000"/>
              </a:lnSpc>
              <a:spcBef>
                <a:spcPts val="2950"/>
              </a:spcBef>
              <a:spcAft>
                <a:spcPts val="0"/>
              </a:spcAft>
              <a:buClr>
                <a:srgbClr val="000000"/>
              </a:buClr>
              <a:buSzPts val="1875"/>
              <a:buFont typeface="Helvetica Neue Light"/>
              <a:buChar char="•"/>
              <a:defRPr sz="2500" b="0" i="0" u="none" strike="noStrike" cap="none">
                <a:solidFill>
                  <a:srgbClr val="000000"/>
                </a:solidFill>
                <a:latin typeface="Helvetica Neue Light"/>
                <a:ea typeface="Helvetica Neue Light"/>
                <a:cs typeface="Helvetica Neue Light"/>
                <a:sym typeface="Helvetica Neue Light"/>
              </a:defRPr>
            </a:lvl2pPr>
            <a:lvl3pPr marL="1371600" marR="0" lvl="2" indent="-347662" algn="l" rtl="0">
              <a:lnSpc>
                <a:spcPct val="100000"/>
              </a:lnSpc>
              <a:spcBef>
                <a:spcPts val="2950"/>
              </a:spcBef>
              <a:spcAft>
                <a:spcPts val="0"/>
              </a:spcAft>
              <a:buClr>
                <a:srgbClr val="000000"/>
              </a:buClr>
              <a:buSzPts val="1875"/>
              <a:buFont typeface="Helvetica Neue Light"/>
              <a:buChar char="•"/>
              <a:defRPr sz="2500" b="0" i="0" u="none" strike="noStrike" cap="none">
                <a:solidFill>
                  <a:srgbClr val="000000"/>
                </a:solidFill>
                <a:latin typeface="Helvetica Neue Light"/>
                <a:ea typeface="Helvetica Neue Light"/>
                <a:cs typeface="Helvetica Neue Light"/>
                <a:sym typeface="Helvetica Neue Light"/>
              </a:defRPr>
            </a:lvl3pPr>
            <a:lvl4pPr marL="1828800" marR="0" lvl="3" indent="-347662" algn="l" rtl="0">
              <a:lnSpc>
                <a:spcPct val="100000"/>
              </a:lnSpc>
              <a:spcBef>
                <a:spcPts val="2950"/>
              </a:spcBef>
              <a:spcAft>
                <a:spcPts val="0"/>
              </a:spcAft>
              <a:buClr>
                <a:srgbClr val="000000"/>
              </a:buClr>
              <a:buSzPts val="1875"/>
              <a:buFont typeface="Helvetica Neue Light"/>
              <a:buChar char="•"/>
              <a:defRPr sz="2500" b="0" i="0" u="none" strike="noStrike" cap="none">
                <a:solidFill>
                  <a:srgbClr val="000000"/>
                </a:solidFill>
                <a:latin typeface="Helvetica Neue Light"/>
                <a:ea typeface="Helvetica Neue Light"/>
                <a:cs typeface="Helvetica Neue Light"/>
                <a:sym typeface="Helvetica Neue Light"/>
              </a:defRPr>
            </a:lvl4pPr>
            <a:lvl5pPr marL="2286000" marR="0" lvl="4" indent="-347662" algn="l" rtl="0">
              <a:lnSpc>
                <a:spcPct val="100000"/>
              </a:lnSpc>
              <a:spcBef>
                <a:spcPts val="2950"/>
              </a:spcBef>
              <a:spcAft>
                <a:spcPts val="0"/>
              </a:spcAft>
              <a:buClr>
                <a:srgbClr val="000000"/>
              </a:buClr>
              <a:buSzPts val="1875"/>
              <a:buFont typeface="Helvetica Neue Light"/>
              <a:buChar char="•"/>
              <a:defRPr sz="2500" b="0" i="0" u="none" strike="noStrike" cap="none">
                <a:solidFill>
                  <a:srgbClr val="000000"/>
                </a:solidFill>
                <a:latin typeface="Helvetica Neue Light"/>
                <a:ea typeface="Helvetica Neue Light"/>
                <a:cs typeface="Helvetica Neue Light"/>
                <a:sym typeface="Helvetica Neue Light"/>
              </a:defRPr>
            </a:lvl5pPr>
            <a:lvl6pPr marL="2743200" marR="0" lvl="5" indent="-347662" algn="l" rtl="0">
              <a:lnSpc>
                <a:spcPct val="100000"/>
              </a:lnSpc>
              <a:spcBef>
                <a:spcPts val="2950"/>
              </a:spcBef>
              <a:spcAft>
                <a:spcPts val="0"/>
              </a:spcAft>
              <a:buClr>
                <a:srgbClr val="000000"/>
              </a:buClr>
              <a:buSzPts val="1875"/>
              <a:buFont typeface="Helvetica Neue Light"/>
              <a:buChar char="•"/>
              <a:defRPr sz="2500" b="0" i="0" u="none" strike="noStrike" cap="none">
                <a:solidFill>
                  <a:srgbClr val="000000"/>
                </a:solidFill>
                <a:latin typeface="Helvetica Neue Light"/>
                <a:ea typeface="Helvetica Neue Light"/>
                <a:cs typeface="Helvetica Neue Light"/>
                <a:sym typeface="Helvetica Neue Light"/>
              </a:defRPr>
            </a:lvl6pPr>
            <a:lvl7pPr marL="3200400" marR="0" lvl="6" indent="-347662" algn="l" rtl="0">
              <a:lnSpc>
                <a:spcPct val="100000"/>
              </a:lnSpc>
              <a:spcBef>
                <a:spcPts val="2950"/>
              </a:spcBef>
              <a:spcAft>
                <a:spcPts val="0"/>
              </a:spcAft>
              <a:buClr>
                <a:srgbClr val="000000"/>
              </a:buClr>
              <a:buSzPts val="1875"/>
              <a:buFont typeface="Helvetica Neue Light"/>
              <a:buChar char="•"/>
              <a:defRPr sz="2500" b="0" i="0" u="none" strike="noStrike" cap="none">
                <a:solidFill>
                  <a:srgbClr val="000000"/>
                </a:solidFill>
                <a:latin typeface="Helvetica Neue Light"/>
                <a:ea typeface="Helvetica Neue Light"/>
                <a:cs typeface="Helvetica Neue Light"/>
                <a:sym typeface="Helvetica Neue Light"/>
              </a:defRPr>
            </a:lvl7pPr>
            <a:lvl8pPr marL="3657600" marR="0" lvl="7" indent="-347662" algn="l" rtl="0">
              <a:lnSpc>
                <a:spcPct val="100000"/>
              </a:lnSpc>
              <a:spcBef>
                <a:spcPts val="2950"/>
              </a:spcBef>
              <a:spcAft>
                <a:spcPts val="0"/>
              </a:spcAft>
              <a:buClr>
                <a:srgbClr val="000000"/>
              </a:buClr>
              <a:buSzPts val="1875"/>
              <a:buFont typeface="Helvetica Neue Light"/>
              <a:buChar char="•"/>
              <a:defRPr sz="2500" b="0" i="0" u="none" strike="noStrike" cap="none">
                <a:solidFill>
                  <a:srgbClr val="000000"/>
                </a:solidFill>
                <a:latin typeface="Helvetica Neue Light"/>
                <a:ea typeface="Helvetica Neue Light"/>
                <a:cs typeface="Helvetica Neue Light"/>
                <a:sym typeface="Helvetica Neue Light"/>
              </a:defRPr>
            </a:lvl8pPr>
            <a:lvl9pPr marL="4114800" marR="0" lvl="8" indent="-347662" algn="l" rtl="0">
              <a:lnSpc>
                <a:spcPct val="100000"/>
              </a:lnSpc>
              <a:spcBef>
                <a:spcPts val="2950"/>
              </a:spcBef>
              <a:spcAft>
                <a:spcPts val="0"/>
              </a:spcAft>
              <a:buClr>
                <a:srgbClr val="000000"/>
              </a:buClr>
              <a:buSzPts val="1875"/>
              <a:buFont typeface="Helvetica Neue Light"/>
              <a:buChar char="•"/>
              <a:defRPr sz="25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130" name="Google Shape;130;p32"/>
          <p:cNvSpPr txBox="1">
            <a:spLocks noGrp="1"/>
          </p:cNvSpPr>
          <p:nvPr>
            <p:ph type="sldNum" idx="12"/>
          </p:nvPr>
        </p:nvSpPr>
        <p:spPr>
          <a:xfrm>
            <a:off x="5967907" y="6505277"/>
            <a:ext cx="338231" cy="328933"/>
          </a:xfrm>
          <a:prstGeom prst="rect">
            <a:avLst/>
          </a:prstGeom>
          <a:noFill/>
          <a:ln>
            <a:noFill/>
          </a:ln>
        </p:spPr>
        <p:txBody>
          <a:bodyPr spcFirstLastPara="1" wrap="square" lIns="71425" tIns="71425" rIns="71425" bIns="71425" anchor="t" anchorCtr="0">
            <a:spAutoFit/>
          </a:bodyPr>
          <a:lstStyle>
            <a:lvl1pPr marL="0" marR="0" lvl="0" indent="0" algn="l" rtl="0">
              <a:spcBef>
                <a:spcPts val="0"/>
              </a:spcBef>
              <a:buNone/>
              <a:defRPr sz="1200" b="0" i="0" u="none" strike="noStrike" cap="none">
                <a:solidFill>
                  <a:schemeClr val="dk1"/>
                </a:solidFill>
                <a:latin typeface="Helvetica Neue Light"/>
                <a:ea typeface="Helvetica Neue Light"/>
                <a:cs typeface="Helvetica Neue Light"/>
                <a:sym typeface="Helvetica Neue Light"/>
              </a:defRPr>
            </a:lvl1pPr>
            <a:lvl2pPr marL="0" marR="0" lvl="1" indent="0" algn="l" rtl="0">
              <a:spcBef>
                <a:spcPts val="0"/>
              </a:spcBef>
              <a:buNone/>
              <a:defRPr sz="1200" b="0" i="0" u="none" strike="noStrike" cap="none">
                <a:solidFill>
                  <a:schemeClr val="dk1"/>
                </a:solidFill>
                <a:latin typeface="Helvetica Neue Light"/>
                <a:ea typeface="Helvetica Neue Light"/>
                <a:cs typeface="Helvetica Neue Light"/>
                <a:sym typeface="Helvetica Neue Light"/>
              </a:defRPr>
            </a:lvl2pPr>
            <a:lvl3pPr marL="0" marR="0" lvl="2" indent="0" algn="l" rtl="0">
              <a:spcBef>
                <a:spcPts val="0"/>
              </a:spcBef>
              <a:buNone/>
              <a:defRPr sz="1200" b="0" i="0" u="none" strike="noStrike" cap="none">
                <a:solidFill>
                  <a:schemeClr val="dk1"/>
                </a:solidFill>
                <a:latin typeface="Helvetica Neue Light"/>
                <a:ea typeface="Helvetica Neue Light"/>
                <a:cs typeface="Helvetica Neue Light"/>
                <a:sym typeface="Helvetica Neue Light"/>
              </a:defRPr>
            </a:lvl3pPr>
            <a:lvl4pPr marL="0" marR="0" lvl="3" indent="0" algn="l" rtl="0">
              <a:spcBef>
                <a:spcPts val="0"/>
              </a:spcBef>
              <a:buNone/>
              <a:defRPr sz="1200" b="0" i="0" u="none" strike="noStrike" cap="none">
                <a:solidFill>
                  <a:schemeClr val="dk1"/>
                </a:solidFill>
                <a:latin typeface="Helvetica Neue Light"/>
                <a:ea typeface="Helvetica Neue Light"/>
                <a:cs typeface="Helvetica Neue Light"/>
                <a:sym typeface="Helvetica Neue Light"/>
              </a:defRPr>
            </a:lvl4pPr>
            <a:lvl5pPr marL="0" marR="0" lvl="4" indent="0" algn="l" rtl="0">
              <a:spcBef>
                <a:spcPts val="0"/>
              </a:spcBef>
              <a:buNone/>
              <a:defRPr sz="1200" b="0" i="0" u="none" strike="noStrike" cap="none">
                <a:solidFill>
                  <a:schemeClr val="dk1"/>
                </a:solidFill>
                <a:latin typeface="Helvetica Neue Light"/>
                <a:ea typeface="Helvetica Neue Light"/>
                <a:cs typeface="Helvetica Neue Light"/>
                <a:sym typeface="Helvetica Neue Light"/>
              </a:defRPr>
            </a:lvl5pPr>
            <a:lvl6pPr marL="0" marR="0" lvl="5" indent="0" algn="l" rtl="0">
              <a:spcBef>
                <a:spcPts val="0"/>
              </a:spcBef>
              <a:buNone/>
              <a:defRPr sz="1200" b="0" i="0" u="none" strike="noStrike" cap="none">
                <a:solidFill>
                  <a:schemeClr val="dk1"/>
                </a:solidFill>
                <a:latin typeface="Helvetica Neue Light"/>
                <a:ea typeface="Helvetica Neue Light"/>
                <a:cs typeface="Helvetica Neue Light"/>
                <a:sym typeface="Helvetica Neue Light"/>
              </a:defRPr>
            </a:lvl6pPr>
            <a:lvl7pPr marL="0" marR="0" lvl="6" indent="0" algn="l" rtl="0">
              <a:spcBef>
                <a:spcPts val="0"/>
              </a:spcBef>
              <a:buNone/>
              <a:defRPr sz="1200" b="0" i="0" u="none" strike="noStrike" cap="none">
                <a:solidFill>
                  <a:schemeClr val="dk1"/>
                </a:solidFill>
                <a:latin typeface="Helvetica Neue Light"/>
                <a:ea typeface="Helvetica Neue Light"/>
                <a:cs typeface="Helvetica Neue Light"/>
                <a:sym typeface="Helvetica Neue Light"/>
              </a:defRPr>
            </a:lvl7pPr>
            <a:lvl8pPr marL="0" marR="0" lvl="7" indent="0" algn="l" rtl="0">
              <a:spcBef>
                <a:spcPts val="0"/>
              </a:spcBef>
              <a:buNone/>
              <a:defRPr sz="1200" b="0" i="0" u="none" strike="noStrike" cap="none">
                <a:solidFill>
                  <a:schemeClr val="dk1"/>
                </a:solidFill>
                <a:latin typeface="Helvetica Neue Light"/>
                <a:ea typeface="Helvetica Neue Light"/>
                <a:cs typeface="Helvetica Neue Light"/>
                <a:sym typeface="Helvetica Neue Light"/>
              </a:defRPr>
            </a:lvl8pPr>
            <a:lvl9pPr marL="0" marR="0" lvl="8" indent="0" algn="l" rtl="0">
              <a:spcBef>
                <a:spcPts val="0"/>
              </a:spcBef>
              <a:buNone/>
              <a:defRPr sz="1200" b="0" i="0" u="none" strike="noStrike" cap="none">
                <a:solidFill>
                  <a:schemeClr val="dk1"/>
                </a:solidFill>
                <a:latin typeface="Helvetica Neue Light"/>
                <a:ea typeface="Helvetica Neue Light"/>
                <a:cs typeface="Helvetica Neue Light"/>
                <a:sym typeface="Helvetica Neue Light"/>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34125510"/>
      </p:ext>
    </p:extLst>
  </p:cSld>
  <p:clrMap bg1="lt1" tx1="dk1" bg2="dk2" tx2="lt2" accent1="accent1" accent2="accent2" accent3="accent3" accent4="accent4" accent5="accent5" accent6="accent6" hlink="hlink" folHlink="folHlink"/>
  <p:sldLayoutIdLst>
    <p:sldLayoutId id="2147484071" r:id="rId1"/>
    <p:sldLayoutId id="2147484072" r:id="rId2"/>
    <p:sldLayoutId id="2147484073" r:id="rId3"/>
    <p:sldLayoutId id="2147484074" r:id="rId4"/>
    <p:sldLayoutId id="2147484075" r:id="rId5"/>
    <p:sldLayoutId id="2147484076" r:id="rId6"/>
    <p:sldLayoutId id="2147484077" r:id="rId7"/>
    <p:sldLayoutId id="2147484078"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940B42-56E0-4545-A03A-9726728D6C7C}" type="datetimeFigureOut">
              <a:rPr lang="en-US" smtClean="0"/>
              <a:t>6/20/2023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7FCEA4-BED6-4C84-B933-7A0843F622D4}" type="slidenum">
              <a:rPr lang="en-US" smtClean="0"/>
              <a:t>‹#›</a:t>
            </a:fld>
            <a:endParaRPr lang="en-US" dirty="0"/>
          </a:p>
        </p:txBody>
      </p:sp>
    </p:spTree>
    <p:extLst>
      <p:ext uri="{BB962C8B-B14F-4D97-AF65-F5344CB8AC3E}">
        <p14:creationId xmlns:p14="http://schemas.microsoft.com/office/powerpoint/2010/main" val="2507971504"/>
      </p:ext>
    </p:extLst>
  </p:cSld>
  <p:clrMap bg1="lt1" tx1="dk1" bg2="lt2" tx2="dk2" accent1="accent1" accent2="accent2" accent3="accent3" accent4="accent4" accent5="accent5" accent6="accent6" hlink="hlink" folHlink="folHlink"/>
  <p:sldLayoutIdLst>
    <p:sldLayoutId id="2147484080" r:id="rId1"/>
    <p:sldLayoutId id="2147484081" r:id="rId2"/>
    <p:sldLayoutId id="2147484082" r:id="rId3"/>
    <p:sldLayoutId id="2147484083" r:id="rId4"/>
    <p:sldLayoutId id="2147484084" r:id="rId5"/>
    <p:sldLayoutId id="2147484085" r:id="rId6"/>
    <p:sldLayoutId id="2147484086" r:id="rId7"/>
    <p:sldLayoutId id="2147484087" r:id="rId8"/>
    <p:sldLayoutId id="2147484088" r:id="rId9"/>
    <p:sldLayoutId id="2147484089" r:id="rId10"/>
    <p:sldLayoutId id="214748409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B2B2B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8940B42-56E0-4545-A03A-9726728D6C7C}" type="datetimeFigureOut">
              <a:rPr lang="en-US" smtClean="0"/>
              <a:t>6/20/2023</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B7FCEA4-BED6-4C84-B933-7A0843F622D4}" type="slidenum">
              <a:rPr lang="en-US" smtClean="0"/>
              <a:t>‹#›</a:t>
            </a:fld>
            <a:endParaRPr lang="en-US" dirty="0"/>
          </a:p>
        </p:txBody>
      </p:sp>
      <p:sp>
        <p:nvSpPr>
          <p:cNvPr id="7" name="TextBox 6"/>
          <p:cNvSpPr txBox="1"/>
          <p:nvPr userDrawn="1"/>
        </p:nvSpPr>
        <p:spPr>
          <a:xfrm>
            <a:off x="539647" y="779489"/>
            <a:ext cx="184731" cy="300082"/>
          </a:xfrm>
          <a:prstGeom prst="rect">
            <a:avLst/>
          </a:prstGeom>
          <a:solidFill>
            <a:srgbClr val="4B7699"/>
          </a:solidFill>
        </p:spPr>
        <p:txBody>
          <a:bodyPr wrap="none" rtlCol="0">
            <a:spAutoFit/>
          </a:bodyPr>
          <a:lstStyle/>
          <a:p>
            <a:endParaRPr lang="en-US" sz="1350"/>
          </a:p>
        </p:txBody>
      </p:sp>
    </p:spTree>
    <p:extLst>
      <p:ext uri="{BB962C8B-B14F-4D97-AF65-F5344CB8AC3E}">
        <p14:creationId xmlns:p14="http://schemas.microsoft.com/office/powerpoint/2010/main" val="2246236095"/>
      </p:ext>
    </p:extLst>
  </p:cSld>
  <p:clrMap bg1="lt1" tx1="dk1" bg2="lt2" tx2="dk2" accent1="accent1" accent2="accent2" accent3="accent3" accent4="accent4" accent5="accent5" accent6="accent6" hlink="hlink" folHlink="folHlink"/>
  <p:sldLayoutIdLst>
    <p:sldLayoutId id="2147484092" r:id="rId1"/>
    <p:sldLayoutId id="2147484093" r:id="rId2"/>
    <p:sldLayoutId id="2147484094" r:id="rId3"/>
    <p:sldLayoutId id="2147484095" r:id="rId4"/>
    <p:sldLayoutId id="2147484096" r:id="rId5"/>
    <p:sldLayoutId id="2147484097" r:id="rId6"/>
    <p:sldLayoutId id="2147484098" r:id="rId7"/>
    <p:sldLayoutId id="2147484099" r:id="rId8"/>
    <p:sldLayoutId id="2147484100" r:id="rId9"/>
    <p:sldLayoutId id="2147484101" r:id="rId10"/>
    <p:sldLayoutId id="2147484102" r:id="rId11"/>
    <p:sldLayoutId id="2147484103"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4B719E"/>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940B42-56E0-4545-A03A-9726728D6C7C}" type="datetimeFigureOut">
              <a:rPr lang="en-US" smtClean="0"/>
              <a:t>6/20/2023</a:t>
            </a:fld>
            <a:endParaRPr lang="en-US" dirty="0"/>
          </a:p>
        </p:txBody>
      </p:sp>
      <p:sp>
        <p:nvSpPr>
          <p:cNvPr id="5" name="Footer Placeholder 4"/>
          <p:cNvSpPr>
            <a:spLocks noGrp="1"/>
          </p:cNvSpPr>
          <p:nvPr>
            <p:ph type="ftr" sz="quarter" idx="3"/>
          </p:nvPr>
        </p:nvSpPr>
        <p:spPr>
          <a:xfrm>
            <a:off x="4038600" y="635635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7FCEA4-BED6-4C84-B933-7A0843F622D4}" type="slidenum">
              <a:rPr lang="en-US" smtClean="0"/>
              <a:t>‹#›</a:t>
            </a:fld>
            <a:endParaRPr lang="en-US" dirty="0"/>
          </a:p>
        </p:txBody>
      </p:sp>
      <p:sp>
        <p:nvSpPr>
          <p:cNvPr id="7" name="TextBox 6"/>
          <p:cNvSpPr txBox="1"/>
          <p:nvPr userDrawn="1"/>
        </p:nvSpPr>
        <p:spPr>
          <a:xfrm>
            <a:off x="539650" y="779489"/>
            <a:ext cx="184731" cy="369332"/>
          </a:xfrm>
          <a:prstGeom prst="rect">
            <a:avLst/>
          </a:prstGeom>
          <a:solidFill>
            <a:srgbClr val="4B7699"/>
          </a:solidFill>
        </p:spPr>
        <p:txBody>
          <a:bodyPr wrap="none" rtlCol="0">
            <a:spAutoFit/>
          </a:bodyPr>
          <a:lstStyle/>
          <a:p>
            <a:endParaRPr lang="en-US" sz="1800"/>
          </a:p>
        </p:txBody>
      </p:sp>
    </p:spTree>
    <p:extLst>
      <p:ext uri="{BB962C8B-B14F-4D97-AF65-F5344CB8AC3E}">
        <p14:creationId xmlns:p14="http://schemas.microsoft.com/office/powerpoint/2010/main" val="262173416"/>
      </p:ext>
    </p:extLst>
  </p:cSld>
  <p:clrMap bg1="lt1" tx1="dk1" bg2="lt2" tx2="dk2" accent1="accent1" accent2="accent2" accent3="accent3" accent4="accent4" accent5="accent5" accent6="accent6" hlink="hlink" folHlink="folHlink"/>
  <p:sldLayoutIdLst>
    <p:sldLayoutId id="2147484105" r:id="rId1"/>
    <p:sldLayoutId id="2147484106" r:id="rId2"/>
    <p:sldLayoutId id="2147484107" r:id="rId3"/>
    <p:sldLayoutId id="2147484108" r:id="rId4"/>
    <p:sldLayoutId id="2147484109" r:id="rId5"/>
    <p:sldLayoutId id="2147484110" r:id="rId6"/>
    <p:sldLayoutId id="2147484111" r:id="rId7"/>
    <p:sldLayoutId id="2147484112" r:id="rId8"/>
    <p:sldLayoutId id="2147484113" r:id="rId9"/>
    <p:sldLayoutId id="2147484114" r:id="rId10"/>
    <p:sldLayoutId id="2147484115" r:id="rId11"/>
    <p:sldLayoutId id="2147484116" r:id="rId12"/>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B52F43-07A0-4597-8452-97ED4BAE6C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6F0608-4E36-4DEC-B423-B2E0A17EE7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49AE66-AC41-4C47-A638-4E70A3736E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1737D4-5EBD-435B-876D-8A0B4A5EE882}" type="datetimeFigureOut">
              <a:rPr lang="en-US" smtClean="0"/>
              <a:t>6/20/2023</a:t>
            </a:fld>
            <a:endParaRPr lang="en-US"/>
          </a:p>
        </p:txBody>
      </p:sp>
      <p:sp>
        <p:nvSpPr>
          <p:cNvPr id="5" name="Footer Placeholder 4">
            <a:extLst>
              <a:ext uri="{FF2B5EF4-FFF2-40B4-BE49-F238E27FC236}">
                <a16:creationId xmlns:a16="http://schemas.microsoft.com/office/drawing/2014/main" id="{5C73743A-42F8-45EA-9446-8FC25B6751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99D467E-6DB0-4EB0-9934-79B20B379C0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D29ED9-ACB5-45BB-B5D8-EFB29D7CC65A}" type="slidenum">
              <a:rPr lang="en-US" smtClean="0"/>
              <a:t>‹#›</a:t>
            </a:fld>
            <a:endParaRPr lang="en-US"/>
          </a:p>
        </p:txBody>
      </p:sp>
    </p:spTree>
    <p:extLst>
      <p:ext uri="{BB962C8B-B14F-4D97-AF65-F5344CB8AC3E}">
        <p14:creationId xmlns:p14="http://schemas.microsoft.com/office/powerpoint/2010/main" val="1587421505"/>
      </p:ext>
    </p:extLst>
  </p:cSld>
  <p:clrMap bg1="lt1" tx1="dk1" bg2="lt2" tx2="dk2" accent1="accent1" accent2="accent2" accent3="accent3" accent4="accent4" accent5="accent5" accent6="accent6" hlink="hlink" folHlink="folHlink"/>
  <p:sldLayoutIdLst>
    <p:sldLayoutId id="2147484118" r:id="rId1"/>
    <p:sldLayoutId id="2147484119" r:id="rId2"/>
    <p:sldLayoutId id="2147484120" r:id="rId3"/>
    <p:sldLayoutId id="2147484121" r:id="rId4"/>
    <p:sldLayoutId id="2147484122" r:id="rId5"/>
    <p:sldLayoutId id="2147484123" r:id="rId6"/>
    <p:sldLayoutId id="2147484124" r:id="rId7"/>
    <p:sldLayoutId id="2147484125" r:id="rId8"/>
    <p:sldLayoutId id="2147484126" r:id="rId9"/>
    <p:sldLayoutId id="2147484127" r:id="rId10"/>
    <p:sldLayoutId id="214748412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D502D4CE-A1B6-453D-9FEF-3726EF20C92D}" type="datetimeFigureOut">
              <a:rPr lang="en-US" smtClean="0"/>
              <a:t>6/20/2023</a:t>
            </a:fld>
            <a:endParaRPr lang="en-US"/>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6BB7CF1F-CDAF-434F-9405-5B63252ECAED}" type="slidenum">
              <a:rPr lang="en-US" smtClean="0"/>
              <a:t>‹#›</a:t>
            </a:fld>
            <a:endParaRPr lang="en-US"/>
          </a:p>
        </p:txBody>
      </p:sp>
    </p:spTree>
    <p:extLst>
      <p:ext uri="{BB962C8B-B14F-4D97-AF65-F5344CB8AC3E}">
        <p14:creationId xmlns:p14="http://schemas.microsoft.com/office/powerpoint/2010/main" val="928496979"/>
      </p:ext>
    </p:extLst>
  </p:cSld>
  <p:clrMap bg1="lt1" tx1="dk1" bg2="lt2" tx2="dk2" accent1="accent1" accent2="accent2" accent3="accent3" accent4="accent4" accent5="accent5" accent6="accent6" hlink="hlink" folHlink="folHlink"/>
  <p:sldLayoutIdLst>
    <p:sldLayoutId id="2147484130" r:id="rId1"/>
    <p:sldLayoutId id="2147484131" r:id="rId2"/>
    <p:sldLayoutId id="2147484132" r:id="rId3"/>
    <p:sldLayoutId id="2147484133" r:id="rId4"/>
    <p:sldLayoutId id="2147484134" r:id="rId5"/>
    <p:sldLayoutId id="2147484135" r:id="rId6"/>
    <p:sldLayoutId id="2147484136" r:id="rId7"/>
    <p:sldLayoutId id="2147484137" r:id="rId8"/>
    <p:sldLayoutId id="2147484138" r:id="rId9"/>
    <p:sldLayoutId id="2147484139" r:id="rId10"/>
    <p:sldLayoutId id="2147484140" r:id="rId11"/>
  </p:sldLayoutIdLst>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B2B2B4"/>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2" name="Freeform 11"/>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4" name="Right Triangle 13"/>
          <p:cNvSpPr>
            <a:spLocks/>
          </p:cNvSpPr>
          <p:nvPr/>
        </p:nvSpPr>
        <p:spPr bwMode="auto">
          <a:xfrm>
            <a:off x="-8056" y="5791253"/>
            <a:ext cx="4536419"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sz="1800"/>
          </a:p>
        </p:txBody>
      </p:sp>
      <p:cxnSp>
        <p:nvCxnSpPr>
          <p:cNvPr id="15" name="Straight Connector 14"/>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a:t>Click to edit Master title style</a:t>
            </a:r>
          </a:p>
        </p:txBody>
      </p:sp>
      <p:sp>
        <p:nvSpPr>
          <p:cNvPr id="30" name="Text Placeholder 29"/>
          <p:cNvSpPr>
            <a:spLocks noGrp="1"/>
          </p:cNvSpPr>
          <p:nvPr>
            <p:ph type="body" idx="1"/>
          </p:nvPr>
        </p:nvSpPr>
        <p:spPr>
          <a:xfrm>
            <a:off x="609600" y="1481329"/>
            <a:ext cx="109728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8969376" y="6407944"/>
            <a:ext cx="2560320" cy="365760"/>
          </a:xfrm>
          <a:prstGeom prst="rect">
            <a:avLst/>
          </a:prstGeom>
        </p:spPr>
        <p:txBody>
          <a:bodyPr vert="horz" anchor="b"/>
          <a:lstStyle>
            <a:lvl1pPr algn="l" eaLnBrk="1" latinLnBrk="0" hangingPunct="1">
              <a:defRPr kumimoji="0" sz="1000">
                <a:solidFill>
                  <a:schemeClr val="tx1"/>
                </a:solidFill>
              </a:defRPr>
            </a:lvl1pPr>
            <a:extLst/>
          </a:lstStyle>
          <a:p>
            <a:fld id="{49C2789A-E7D5-42C2-985E-AAECF96233F3}" type="datetimeFigureOut">
              <a:rPr lang="en-US" smtClean="0"/>
              <a:t>6/20/2023</a:t>
            </a:fld>
            <a:endParaRPr lang="en-US"/>
          </a:p>
        </p:txBody>
      </p:sp>
      <p:sp>
        <p:nvSpPr>
          <p:cNvPr id="22" name="Footer Placeholder 21"/>
          <p:cNvSpPr>
            <a:spLocks noGrp="1"/>
          </p:cNvSpPr>
          <p:nvPr>
            <p:ph type="ftr" sz="quarter" idx="3"/>
          </p:nvPr>
        </p:nvSpPr>
        <p:spPr>
          <a:xfrm>
            <a:off x="5840097" y="6407945"/>
            <a:ext cx="3134241" cy="365125"/>
          </a:xfrm>
          <a:prstGeom prst="rect">
            <a:avLst/>
          </a:prstGeom>
        </p:spPr>
        <p:txBody>
          <a:bodyPr vert="horz" anchor="b"/>
          <a:lstStyle>
            <a:lvl1pPr algn="r" eaLnBrk="1" latinLnBrk="0" hangingPunct="1">
              <a:defRPr kumimoji="0" sz="1000">
                <a:solidFill>
                  <a:schemeClr val="tx1"/>
                </a:solidFill>
              </a:defRPr>
            </a:lvl1pPr>
            <a:extLst/>
          </a:lstStyle>
          <a:p>
            <a:endParaRPr lang="en-US"/>
          </a:p>
        </p:txBody>
      </p:sp>
      <p:sp>
        <p:nvSpPr>
          <p:cNvPr id="18" name="Slide Number Placeholder 17"/>
          <p:cNvSpPr>
            <a:spLocks noGrp="1"/>
          </p:cNvSpPr>
          <p:nvPr>
            <p:ph type="sldNum" sz="quarter" idx="4"/>
          </p:nvPr>
        </p:nvSpPr>
        <p:spPr>
          <a:xfrm>
            <a:off x="11529696" y="6407945"/>
            <a:ext cx="487680" cy="365125"/>
          </a:xfrm>
          <a:prstGeom prst="rect">
            <a:avLst/>
          </a:prstGeom>
        </p:spPr>
        <p:txBody>
          <a:bodyPr vert="horz" anchor="b"/>
          <a:lstStyle>
            <a:lvl1pPr algn="r" eaLnBrk="1" latinLnBrk="0" hangingPunct="1">
              <a:defRPr kumimoji="0" sz="1000" b="0">
                <a:solidFill>
                  <a:schemeClr val="tx1"/>
                </a:solidFill>
              </a:defRPr>
            </a:lvl1pPr>
            <a:extLst/>
          </a:lstStyle>
          <a:p>
            <a:fld id="{5100D9F4-1DF7-47C7-8324-2BF3589E9A78}" type="slidenum">
              <a:rPr lang="en-US" smtClean="0"/>
              <a:t>‹#›</a:t>
            </a:fld>
            <a:endParaRPr lang="en-US"/>
          </a:p>
        </p:txBody>
      </p:sp>
    </p:spTree>
    <p:extLst>
      <p:ext uri="{BB962C8B-B14F-4D97-AF65-F5344CB8AC3E}">
        <p14:creationId xmlns:p14="http://schemas.microsoft.com/office/powerpoint/2010/main" val="220124126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B2B2B4"/>
        </a:solidFill>
        <a:effectLst/>
      </p:bgPr>
    </p:bg>
    <p:spTree>
      <p:nvGrpSpPr>
        <p:cNvPr id="1" name=""/>
        <p:cNvGrpSpPr/>
        <p:nvPr/>
      </p:nvGrpSpPr>
      <p:grpSpPr>
        <a:xfrm>
          <a:off x="0" y="0"/>
          <a:ext cx="0" cy="0"/>
          <a:chOff x="0" y="0"/>
          <a:chExt cx="0" cy="0"/>
        </a:xfrm>
      </p:grpSpPr>
      <p:pic>
        <p:nvPicPr>
          <p:cNvPr id="5" name="Picture 4" descr="PPT_2_Cover.pn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778933" y="655638"/>
            <a:ext cx="7095067"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778933" y="1981201"/>
            <a:ext cx="7095067" cy="41910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20815627"/>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hf sldNum="0" hdr="0" ftr="0" dt="0"/>
  <p:txStyles>
    <p:titleStyle>
      <a:lvl1pPr algn="l" defTabSz="457200" rtl="0" eaLnBrk="1" latinLnBrk="0" hangingPunct="1">
        <a:spcBef>
          <a:spcPct val="0"/>
        </a:spcBef>
        <a:buNone/>
        <a:defRPr sz="3600" kern="1200">
          <a:solidFill>
            <a:srgbClr val="9F60B5"/>
          </a:solidFill>
          <a:latin typeface="+mj-lt"/>
          <a:ea typeface="+mj-ea"/>
          <a:cs typeface="+mj-cs"/>
        </a:defRPr>
      </a:lvl1pPr>
    </p:titleStyle>
    <p:bodyStyle>
      <a:lvl1pPr marL="0" indent="0" algn="l" defTabSz="457200" rtl="0" eaLnBrk="1" latinLnBrk="0" hangingPunct="1">
        <a:spcBef>
          <a:spcPct val="20000"/>
        </a:spcBef>
        <a:buFont typeface="Arial"/>
        <a:buNone/>
        <a:defRPr sz="2800" kern="1200">
          <a:solidFill>
            <a:srgbClr val="696158"/>
          </a:solidFill>
          <a:latin typeface="+mn-lt"/>
          <a:ea typeface="+mn-ea"/>
          <a:cs typeface="+mn-cs"/>
        </a:defRPr>
      </a:lvl1pPr>
      <a:lvl2pPr marL="457200" indent="0" algn="l" defTabSz="457200" rtl="0" eaLnBrk="1" latinLnBrk="0" hangingPunct="1">
        <a:spcBef>
          <a:spcPct val="20000"/>
        </a:spcBef>
        <a:buFont typeface="Arial"/>
        <a:buNone/>
        <a:defRPr sz="2000" kern="1200">
          <a:solidFill>
            <a:srgbClr val="696158"/>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696158"/>
          </a:solidFill>
          <a:latin typeface="+mn-lt"/>
          <a:ea typeface="+mn-ea"/>
          <a:cs typeface="+mn-cs"/>
        </a:defRPr>
      </a:lvl3pPr>
      <a:lvl4pPr marL="1371600" indent="0" algn="l" defTabSz="457200" rtl="0" eaLnBrk="1" latinLnBrk="0" hangingPunct="1">
        <a:spcBef>
          <a:spcPct val="20000"/>
        </a:spcBef>
        <a:buFont typeface="Arial"/>
        <a:buNone/>
        <a:defRPr sz="1600" kern="1200">
          <a:solidFill>
            <a:srgbClr val="696158"/>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696158"/>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B2B2B4"/>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031705" y="6098072"/>
            <a:ext cx="2844800" cy="365125"/>
          </a:xfrm>
          <a:prstGeom prst="rect">
            <a:avLst/>
          </a:prstGeom>
        </p:spPr>
        <p:txBody>
          <a:bodyPr vert="horz" lIns="91440" tIns="45720" rIns="91440" bIns="45720" rtlCol="0" anchor="ctr"/>
          <a:lstStyle>
            <a:lvl1pPr algn="r">
              <a:defRPr sz="1599">
                <a:solidFill>
                  <a:schemeClr val="accent1"/>
                </a:solidFill>
              </a:defRPr>
            </a:lvl1pPr>
          </a:lstStyle>
          <a:p>
            <a:fld id="{38C50F3A-BF62-6E42-868D-8B89CB05A154}" type="slidenum">
              <a:rPr lang="en-US" smtClean="0"/>
              <a:pPr/>
              <a:t>‹#›</a:t>
            </a:fld>
            <a:endParaRPr lang="en-US" dirty="0"/>
          </a:p>
        </p:txBody>
      </p:sp>
      <p:pic>
        <p:nvPicPr>
          <p:cNvPr id="11" name="Picture 10"/>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224913" y="5937374"/>
            <a:ext cx="494615" cy="598329"/>
          </a:xfrm>
          <a:prstGeom prst="rect">
            <a:avLst/>
          </a:prstGeom>
        </p:spPr>
      </p:pic>
      <p:sp>
        <p:nvSpPr>
          <p:cNvPr id="12" name="Rectangle 11"/>
          <p:cNvSpPr/>
          <p:nvPr userDrawn="1"/>
        </p:nvSpPr>
        <p:spPr>
          <a:xfrm>
            <a:off x="0" y="6702880"/>
            <a:ext cx="12192000" cy="16426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8" dirty="0">
              <a:solidFill>
                <a:schemeClr val="accent2"/>
              </a:solidFill>
            </a:endParaRPr>
          </a:p>
        </p:txBody>
      </p:sp>
    </p:spTree>
    <p:extLst>
      <p:ext uri="{BB962C8B-B14F-4D97-AF65-F5344CB8AC3E}">
        <p14:creationId xmlns:p14="http://schemas.microsoft.com/office/powerpoint/2010/main" val="1942956574"/>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86" r:id="rId13"/>
    <p:sldLayoutId id="2147483787" r:id="rId14"/>
    <p:sldLayoutId id="2147483788" r:id="rId15"/>
    <p:sldLayoutId id="2147483789" r:id="rId16"/>
    <p:sldLayoutId id="2147483790" r:id="rId17"/>
    <p:sldLayoutId id="2147483791" r:id="rId18"/>
    <p:sldLayoutId id="2147483792" r:id="rId19"/>
    <p:sldLayoutId id="2147483794" r:id="rId20"/>
    <p:sldLayoutId id="2147483795" r:id="rId21"/>
    <p:sldLayoutId id="2147483796" r:id="rId22"/>
  </p:sldLayoutIdLst>
  <p:txStyles>
    <p:titleStyle>
      <a:lvl1pPr algn="ctr" defTabSz="609036" rtl="0" eaLnBrk="1" latinLnBrk="0" hangingPunct="1">
        <a:spcBef>
          <a:spcPct val="0"/>
        </a:spcBef>
        <a:buNone/>
        <a:defRPr sz="5861" kern="1200">
          <a:solidFill>
            <a:schemeClr val="tx1"/>
          </a:solidFill>
          <a:latin typeface="+mj-lt"/>
          <a:ea typeface="+mj-ea"/>
          <a:cs typeface="+mj-cs"/>
        </a:defRPr>
      </a:lvl1pPr>
    </p:titleStyle>
    <p:bodyStyle>
      <a:lvl1pPr marL="456777" indent="-456777" algn="l" defTabSz="609036" rtl="0" eaLnBrk="1" latinLnBrk="0" hangingPunct="1">
        <a:spcBef>
          <a:spcPct val="20000"/>
        </a:spcBef>
        <a:buFont typeface="Arial"/>
        <a:buChar char="•"/>
        <a:defRPr sz="4263" kern="1200">
          <a:solidFill>
            <a:schemeClr val="tx1"/>
          </a:solidFill>
          <a:latin typeface="+mn-lt"/>
          <a:ea typeface="+mn-ea"/>
          <a:cs typeface="+mn-cs"/>
        </a:defRPr>
      </a:lvl1pPr>
      <a:lvl2pPr marL="989684" indent="-380648" algn="l" defTabSz="609036" rtl="0" eaLnBrk="1" latinLnBrk="0" hangingPunct="1">
        <a:spcBef>
          <a:spcPct val="20000"/>
        </a:spcBef>
        <a:buFont typeface="Arial"/>
        <a:buChar char="–"/>
        <a:defRPr sz="3730" kern="1200">
          <a:solidFill>
            <a:schemeClr val="tx1"/>
          </a:solidFill>
          <a:latin typeface="+mn-lt"/>
          <a:ea typeface="+mn-ea"/>
          <a:cs typeface="+mn-cs"/>
        </a:defRPr>
      </a:lvl2pPr>
      <a:lvl3pPr marL="1522590" indent="-304518" algn="l" defTabSz="609036" rtl="0" eaLnBrk="1" latinLnBrk="0" hangingPunct="1">
        <a:spcBef>
          <a:spcPct val="20000"/>
        </a:spcBef>
        <a:buFont typeface="Arial"/>
        <a:buChar char="•"/>
        <a:defRPr sz="3197" kern="1200">
          <a:solidFill>
            <a:schemeClr val="tx1"/>
          </a:solidFill>
          <a:latin typeface="+mn-lt"/>
          <a:ea typeface="+mn-ea"/>
          <a:cs typeface="+mn-cs"/>
        </a:defRPr>
      </a:lvl3pPr>
      <a:lvl4pPr marL="2131626" indent="-304518" algn="l" defTabSz="609036" rtl="0" eaLnBrk="1" latinLnBrk="0" hangingPunct="1">
        <a:spcBef>
          <a:spcPct val="20000"/>
        </a:spcBef>
        <a:buFont typeface="Arial"/>
        <a:buChar char="–"/>
        <a:defRPr sz="2664" kern="1200">
          <a:solidFill>
            <a:schemeClr val="tx1"/>
          </a:solidFill>
          <a:latin typeface="+mn-lt"/>
          <a:ea typeface="+mn-ea"/>
          <a:cs typeface="+mn-cs"/>
        </a:defRPr>
      </a:lvl4pPr>
      <a:lvl5pPr marL="2740663" indent="-304518" algn="l" defTabSz="609036" rtl="0" eaLnBrk="1" latinLnBrk="0" hangingPunct="1">
        <a:spcBef>
          <a:spcPct val="20000"/>
        </a:spcBef>
        <a:buFont typeface="Arial"/>
        <a:buChar char="»"/>
        <a:defRPr sz="2664" kern="1200">
          <a:solidFill>
            <a:schemeClr val="tx1"/>
          </a:solidFill>
          <a:latin typeface="+mn-lt"/>
          <a:ea typeface="+mn-ea"/>
          <a:cs typeface="+mn-cs"/>
        </a:defRPr>
      </a:lvl5pPr>
      <a:lvl6pPr marL="3349699" indent="-304518" algn="l" defTabSz="609036" rtl="0" eaLnBrk="1" latinLnBrk="0" hangingPunct="1">
        <a:spcBef>
          <a:spcPct val="20000"/>
        </a:spcBef>
        <a:buFont typeface="Arial"/>
        <a:buChar char="•"/>
        <a:defRPr sz="2664" kern="1200">
          <a:solidFill>
            <a:schemeClr val="tx1"/>
          </a:solidFill>
          <a:latin typeface="+mn-lt"/>
          <a:ea typeface="+mn-ea"/>
          <a:cs typeface="+mn-cs"/>
        </a:defRPr>
      </a:lvl6pPr>
      <a:lvl7pPr marL="3958735" indent="-304518" algn="l" defTabSz="609036" rtl="0" eaLnBrk="1" latinLnBrk="0" hangingPunct="1">
        <a:spcBef>
          <a:spcPct val="20000"/>
        </a:spcBef>
        <a:buFont typeface="Arial"/>
        <a:buChar char="•"/>
        <a:defRPr sz="2664" kern="1200">
          <a:solidFill>
            <a:schemeClr val="tx1"/>
          </a:solidFill>
          <a:latin typeface="+mn-lt"/>
          <a:ea typeface="+mn-ea"/>
          <a:cs typeface="+mn-cs"/>
        </a:defRPr>
      </a:lvl7pPr>
      <a:lvl8pPr marL="4567771" indent="-304518" algn="l" defTabSz="609036" rtl="0" eaLnBrk="1" latinLnBrk="0" hangingPunct="1">
        <a:spcBef>
          <a:spcPct val="20000"/>
        </a:spcBef>
        <a:buFont typeface="Arial"/>
        <a:buChar char="•"/>
        <a:defRPr sz="2664" kern="1200">
          <a:solidFill>
            <a:schemeClr val="tx1"/>
          </a:solidFill>
          <a:latin typeface="+mn-lt"/>
          <a:ea typeface="+mn-ea"/>
          <a:cs typeface="+mn-cs"/>
        </a:defRPr>
      </a:lvl8pPr>
      <a:lvl9pPr marL="5176807" indent="-304518" algn="l" defTabSz="609036" rtl="0" eaLnBrk="1" latinLnBrk="0" hangingPunct="1">
        <a:spcBef>
          <a:spcPct val="20000"/>
        </a:spcBef>
        <a:buFont typeface="Arial"/>
        <a:buChar char="•"/>
        <a:defRPr sz="2664" kern="1200">
          <a:solidFill>
            <a:schemeClr val="tx1"/>
          </a:solidFill>
          <a:latin typeface="+mn-lt"/>
          <a:ea typeface="+mn-ea"/>
          <a:cs typeface="+mn-cs"/>
        </a:defRPr>
      </a:lvl9pPr>
    </p:bodyStyle>
    <p:otherStyle>
      <a:defPPr>
        <a:defRPr lang="en-US"/>
      </a:defPPr>
      <a:lvl1pPr marL="0" algn="l" defTabSz="609036" rtl="0" eaLnBrk="1" latinLnBrk="0" hangingPunct="1">
        <a:defRPr sz="2398" kern="1200">
          <a:solidFill>
            <a:schemeClr val="tx1"/>
          </a:solidFill>
          <a:latin typeface="+mn-lt"/>
          <a:ea typeface="+mn-ea"/>
          <a:cs typeface="+mn-cs"/>
        </a:defRPr>
      </a:lvl1pPr>
      <a:lvl2pPr marL="609036" algn="l" defTabSz="609036" rtl="0" eaLnBrk="1" latinLnBrk="0" hangingPunct="1">
        <a:defRPr sz="2398" kern="1200">
          <a:solidFill>
            <a:schemeClr val="tx1"/>
          </a:solidFill>
          <a:latin typeface="+mn-lt"/>
          <a:ea typeface="+mn-ea"/>
          <a:cs typeface="+mn-cs"/>
        </a:defRPr>
      </a:lvl2pPr>
      <a:lvl3pPr marL="1218072" algn="l" defTabSz="609036" rtl="0" eaLnBrk="1" latinLnBrk="0" hangingPunct="1">
        <a:defRPr sz="2398" kern="1200">
          <a:solidFill>
            <a:schemeClr val="tx1"/>
          </a:solidFill>
          <a:latin typeface="+mn-lt"/>
          <a:ea typeface="+mn-ea"/>
          <a:cs typeface="+mn-cs"/>
        </a:defRPr>
      </a:lvl3pPr>
      <a:lvl4pPr marL="1827108" algn="l" defTabSz="609036" rtl="0" eaLnBrk="1" latinLnBrk="0" hangingPunct="1">
        <a:defRPr sz="2398" kern="1200">
          <a:solidFill>
            <a:schemeClr val="tx1"/>
          </a:solidFill>
          <a:latin typeface="+mn-lt"/>
          <a:ea typeface="+mn-ea"/>
          <a:cs typeface="+mn-cs"/>
        </a:defRPr>
      </a:lvl4pPr>
      <a:lvl5pPr marL="2436144" algn="l" defTabSz="609036" rtl="0" eaLnBrk="1" latinLnBrk="0" hangingPunct="1">
        <a:defRPr sz="2398" kern="1200">
          <a:solidFill>
            <a:schemeClr val="tx1"/>
          </a:solidFill>
          <a:latin typeface="+mn-lt"/>
          <a:ea typeface="+mn-ea"/>
          <a:cs typeface="+mn-cs"/>
        </a:defRPr>
      </a:lvl5pPr>
      <a:lvl6pPr marL="3045181" algn="l" defTabSz="609036" rtl="0" eaLnBrk="1" latinLnBrk="0" hangingPunct="1">
        <a:defRPr sz="2398" kern="1200">
          <a:solidFill>
            <a:schemeClr val="tx1"/>
          </a:solidFill>
          <a:latin typeface="+mn-lt"/>
          <a:ea typeface="+mn-ea"/>
          <a:cs typeface="+mn-cs"/>
        </a:defRPr>
      </a:lvl6pPr>
      <a:lvl7pPr marL="3654217" algn="l" defTabSz="609036" rtl="0" eaLnBrk="1" latinLnBrk="0" hangingPunct="1">
        <a:defRPr sz="2398" kern="1200">
          <a:solidFill>
            <a:schemeClr val="tx1"/>
          </a:solidFill>
          <a:latin typeface="+mn-lt"/>
          <a:ea typeface="+mn-ea"/>
          <a:cs typeface="+mn-cs"/>
        </a:defRPr>
      </a:lvl7pPr>
      <a:lvl8pPr marL="4263253" algn="l" defTabSz="609036" rtl="0" eaLnBrk="1" latinLnBrk="0" hangingPunct="1">
        <a:defRPr sz="2398" kern="1200">
          <a:solidFill>
            <a:schemeClr val="tx1"/>
          </a:solidFill>
          <a:latin typeface="+mn-lt"/>
          <a:ea typeface="+mn-ea"/>
          <a:cs typeface="+mn-cs"/>
        </a:defRPr>
      </a:lvl8pPr>
      <a:lvl9pPr marL="4872289" algn="l" defTabSz="609036" rtl="0" eaLnBrk="1" latinLnBrk="0" hangingPunct="1">
        <a:defRPr sz="2398"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5AA39E"/>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4D3EF0E-5BF9-4197-8A23-9A28A2E184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79FB309-C72E-4D2B-BD9C-36B30D2994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DEE6FD9-9E02-4301-9BEE-70B2602DC32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F1AAA8-0236-4520-BC88-9467F30F9064}" type="datetimeFigureOut">
              <a:rPr lang="en-US" smtClean="0"/>
              <a:t>6/20/2023</a:t>
            </a:fld>
            <a:endParaRPr lang="en-US"/>
          </a:p>
        </p:txBody>
      </p:sp>
      <p:sp>
        <p:nvSpPr>
          <p:cNvPr id="5" name="Footer Placeholder 4">
            <a:extLst>
              <a:ext uri="{FF2B5EF4-FFF2-40B4-BE49-F238E27FC236}">
                <a16:creationId xmlns:a16="http://schemas.microsoft.com/office/drawing/2014/main" id="{43A6ED28-99E8-4D35-AD6E-F31E9FC564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28BBD94-1332-4B20-BEA8-3496EE9726D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A94DE1-3E4E-47DF-BFC7-A67F776BC889}" type="slidenum">
              <a:rPr lang="en-US" smtClean="0"/>
              <a:t>‹#›</a:t>
            </a:fld>
            <a:endParaRPr lang="en-US"/>
          </a:p>
        </p:txBody>
      </p:sp>
      <p:sp>
        <p:nvSpPr>
          <p:cNvPr id="7" name="Rectangle 6">
            <a:extLst>
              <a:ext uri="{FF2B5EF4-FFF2-40B4-BE49-F238E27FC236}">
                <a16:creationId xmlns:a16="http://schemas.microsoft.com/office/drawing/2014/main" id="{DBC71FD6-3955-AC44-B5B3-45D050F96139}"/>
              </a:ext>
            </a:extLst>
          </p:cNvPr>
          <p:cNvSpPr>
            <a:spLocks noChangeAspect="1"/>
          </p:cNvSpPr>
          <p:nvPr userDrawn="1"/>
        </p:nvSpPr>
        <p:spPr>
          <a:xfrm>
            <a:off x="-1" y="-1"/>
            <a:ext cx="12192000" cy="576072"/>
          </a:xfrm>
          <a:prstGeom prst="rect">
            <a:avLst/>
          </a:prstGeom>
          <a:solidFill>
            <a:srgbClr val="233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DA332B99-10A2-3340-BA73-4DEA6C9A901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 y="-1"/>
            <a:ext cx="3139105" cy="576072"/>
          </a:xfrm>
          <a:prstGeom prst="rect">
            <a:avLst/>
          </a:prstGeom>
        </p:spPr>
      </p:pic>
    </p:spTree>
    <p:extLst>
      <p:ext uri="{BB962C8B-B14F-4D97-AF65-F5344CB8AC3E}">
        <p14:creationId xmlns:p14="http://schemas.microsoft.com/office/powerpoint/2010/main" val="3944550080"/>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5AA39E"/>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4D3EF0E-5BF9-4197-8A23-9A28A2E184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79FB309-C72E-4D2B-BD9C-36B30D2994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EE6FD9-9E02-4301-9BEE-70B2602DC32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F1AAA8-0236-4520-BC88-9467F30F9064}" type="datetimeFigureOut">
              <a:rPr lang="en-US" smtClean="0"/>
              <a:t>6/20/2023</a:t>
            </a:fld>
            <a:endParaRPr lang="en-US"/>
          </a:p>
        </p:txBody>
      </p:sp>
      <p:sp>
        <p:nvSpPr>
          <p:cNvPr id="5" name="Footer Placeholder 4">
            <a:extLst>
              <a:ext uri="{FF2B5EF4-FFF2-40B4-BE49-F238E27FC236}">
                <a16:creationId xmlns:a16="http://schemas.microsoft.com/office/drawing/2014/main" id="{43A6ED28-99E8-4D35-AD6E-F31E9FC564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28BBD94-1332-4B20-BEA8-3496EE9726D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A94DE1-3E4E-47DF-BFC7-A67F776BC889}" type="slidenum">
              <a:rPr lang="en-US" smtClean="0"/>
              <a:t>‹#›</a:t>
            </a:fld>
            <a:endParaRPr lang="en-US"/>
          </a:p>
        </p:txBody>
      </p:sp>
    </p:spTree>
    <p:extLst>
      <p:ext uri="{BB962C8B-B14F-4D97-AF65-F5344CB8AC3E}">
        <p14:creationId xmlns:p14="http://schemas.microsoft.com/office/powerpoint/2010/main" val="3900023181"/>
      </p:ext>
    </p:extLst>
  </p:cSld>
  <p:clrMap bg1="lt1" tx1="dk1" bg2="lt2" tx2="dk2" accent1="accent1" accent2="accent2" accent3="accent3" accent4="accent4" accent5="accent5" accent6="accent6" hlink="hlink" folHlink="folHlink"/>
  <p:sldLayoutIdLst>
    <p:sldLayoutId id="2147483987" r:id="rId1"/>
    <p:sldLayoutId id="2147483988" r:id="rId2"/>
    <p:sldLayoutId id="2147483989" r:id="rId3"/>
    <p:sldLayoutId id="2147483990" r:id="rId4"/>
    <p:sldLayoutId id="2147483991" r:id="rId5"/>
    <p:sldLayoutId id="2147483992" r:id="rId6"/>
    <p:sldLayoutId id="2147483993" r:id="rId7"/>
    <p:sldLayoutId id="2147483994" r:id="rId8"/>
    <p:sldLayoutId id="2147483995" r:id="rId9"/>
    <p:sldLayoutId id="2147483996" r:id="rId10"/>
    <p:sldLayoutId id="21474839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7" name="Picture 6" descr="vcu-ppt-footer-cov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822699"/>
            <a:ext cx="12192000" cy="3035300"/>
          </a:xfrm>
          <a:prstGeom prst="rect">
            <a:avLst/>
          </a:prstGeom>
        </p:spPr>
      </p:pic>
      <p:pic>
        <p:nvPicPr>
          <p:cNvPr id="4" name="Picture 3" descr="wilder-hrz-rgb.eps"/>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2311" y="5711449"/>
            <a:ext cx="6548511" cy="694944"/>
          </a:xfrm>
          <a:prstGeom prst="rect">
            <a:avLst/>
          </a:prstGeom>
        </p:spPr>
      </p:pic>
    </p:spTree>
    <p:extLst>
      <p:ext uri="{BB962C8B-B14F-4D97-AF65-F5344CB8AC3E}">
        <p14:creationId xmlns:p14="http://schemas.microsoft.com/office/powerpoint/2010/main" val="2391860143"/>
      </p:ext>
    </p:extLst>
  </p:cSld>
  <p:clrMap bg1="lt1" tx1="dk1" bg2="lt2" tx2="dk2" accent1="accent1" accent2="accent2" accent3="accent3" accent4="accent4" accent5="accent5" accent6="accent6" hlink="hlink" folHlink="folHlink"/>
  <p:sldLayoutIdLst>
    <p:sldLayoutId id="2147484023" r:id="rId1"/>
  </p:sldLayoutIdLs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 name="Picture 7" descr="vcu-ppt-footer-gray.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5989431"/>
            <a:ext cx="6536267" cy="880533"/>
          </a:xfrm>
          <a:prstGeom prst="rect">
            <a:avLst/>
          </a:prstGeom>
          <a:effectLst>
            <a:outerShdw blurRad="152400" dist="25400" dir="16200000" sx="102000" sy="102000" algn="tl" rotWithShape="0">
              <a:srgbClr val="000000">
                <a:alpha val="20000"/>
              </a:srgbClr>
            </a:outerShdw>
          </a:effectLst>
        </p:spPr>
      </p:pic>
    </p:spTree>
    <p:extLst>
      <p:ext uri="{BB962C8B-B14F-4D97-AF65-F5344CB8AC3E}">
        <p14:creationId xmlns:p14="http://schemas.microsoft.com/office/powerpoint/2010/main" val="2082696419"/>
      </p:ext>
    </p:extLst>
  </p:cSld>
  <p:clrMap bg1="lt1" tx1="dk1" bg2="lt2" tx2="dk2" accent1="accent1" accent2="accent2" accent3="accent3" accent4="accent4" accent5="accent5" accent6="accent6" hlink="hlink" folHlink="folHlink"/>
  <p:sldLayoutIdLst>
    <p:sldLayoutId id="2147484025" r:id="rId1"/>
    <p:sldLayoutId id="2147484026" r:id="rId2"/>
  </p:sldLayoutIdLst>
  <p:txStyles>
    <p:titleStyle>
      <a:lvl1pPr algn="l" defTabSz="609585" rtl="0" eaLnBrk="1" latinLnBrk="0" hangingPunct="1">
        <a:spcBef>
          <a:spcPct val="0"/>
        </a:spcBef>
        <a:buNone/>
        <a:defRPr sz="5333" kern="1200">
          <a:solidFill>
            <a:schemeClr val="tx1">
              <a:lumMod val="65000"/>
              <a:lumOff val="35000"/>
            </a:schemeClr>
          </a:solidFill>
          <a:latin typeface="+mj-lt"/>
          <a:ea typeface="+mj-ea"/>
          <a:cs typeface="+mj-cs"/>
        </a:defRPr>
      </a:lvl1pPr>
    </p:titleStyle>
    <p:bodyStyle>
      <a:lvl1pPr marL="457189" indent="-457189" algn="l" defTabSz="609585" rtl="0" eaLnBrk="1" latinLnBrk="0" hangingPunct="1">
        <a:spcBef>
          <a:spcPct val="20000"/>
        </a:spcBef>
        <a:buFont typeface="Arial"/>
        <a:buChar char="•"/>
        <a:defRPr sz="3733" kern="1200">
          <a:solidFill>
            <a:schemeClr val="tx1">
              <a:lumMod val="65000"/>
              <a:lumOff val="35000"/>
            </a:schemeClr>
          </a:solidFill>
          <a:latin typeface="+mn-lt"/>
          <a:ea typeface="+mn-ea"/>
          <a:cs typeface="+mn-cs"/>
        </a:defRPr>
      </a:lvl1pPr>
      <a:lvl2pPr marL="990575" indent="-380990" algn="l" defTabSz="609585" rtl="0" eaLnBrk="1" latinLnBrk="0" hangingPunct="1">
        <a:spcBef>
          <a:spcPct val="20000"/>
        </a:spcBef>
        <a:buFont typeface="Arial"/>
        <a:buChar char="–"/>
        <a:defRPr sz="3200" kern="1200">
          <a:solidFill>
            <a:schemeClr val="tx1">
              <a:lumMod val="65000"/>
              <a:lumOff val="35000"/>
            </a:schemeClr>
          </a:solidFill>
          <a:latin typeface="+mn-lt"/>
          <a:ea typeface="+mn-ea"/>
          <a:cs typeface="+mn-cs"/>
        </a:defRPr>
      </a:lvl2pPr>
      <a:lvl3pPr marL="1523962" indent="-304792" algn="l" defTabSz="609585" rtl="0" eaLnBrk="1" latinLnBrk="0" hangingPunct="1">
        <a:spcBef>
          <a:spcPct val="20000"/>
        </a:spcBef>
        <a:buFont typeface="Arial"/>
        <a:buChar char="•"/>
        <a:defRPr sz="2667" kern="1200">
          <a:solidFill>
            <a:schemeClr val="tx1">
              <a:lumMod val="65000"/>
              <a:lumOff val="35000"/>
            </a:schemeClr>
          </a:solidFill>
          <a:latin typeface="+mn-lt"/>
          <a:ea typeface="+mn-ea"/>
          <a:cs typeface="+mn-cs"/>
        </a:defRPr>
      </a:lvl3pPr>
      <a:lvl4pPr marL="2133547" indent="-304792" algn="l" defTabSz="609585" rtl="0" eaLnBrk="1" latinLnBrk="0" hangingPunct="1">
        <a:spcBef>
          <a:spcPct val="20000"/>
        </a:spcBef>
        <a:buFont typeface="Arial"/>
        <a:buChar char="–"/>
        <a:defRPr sz="2400" kern="1200">
          <a:solidFill>
            <a:schemeClr val="tx1">
              <a:lumMod val="65000"/>
              <a:lumOff val="35000"/>
            </a:schemeClr>
          </a:solidFill>
          <a:latin typeface="+mn-lt"/>
          <a:ea typeface="+mn-ea"/>
          <a:cs typeface="+mn-cs"/>
        </a:defRPr>
      </a:lvl4pPr>
      <a:lvl5pPr marL="2743131" indent="-304792" algn="l" defTabSz="609585" rtl="0" eaLnBrk="1" latinLnBrk="0" hangingPunct="1">
        <a:spcBef>
          <a:spcPct val="20000"/>
        </a:spcBef>
        <a:buFont typeface="Arial"/>
        <a:buChar char="»"/>
        <a:defRPr sz="2400" kern="1200">
          <a:solidFill>
            <a:schemeClr val="tx1">
              <a:lumMod val="65000"/>
              <a:lumOff val="35000"/>
            </a:schemeClr>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333333"/>
        </a:solidFill>
        <a:effectLst/>
      </p:bgPr>
    </p:bg>
    <p:spTree>
      <p:nvGrpSpPr>
        <p:cNvPr id="1" name=""/>
        <p:cNvGrpSpPr/>
        <p:nvPr/>
      </p:nvGrpSpPr>
      <p:grpSpPr>
        <a:xfrm>
          <a:off x="0" y="0"/>
          <a:ext cx="0" cy="0"/>
          <a:chOff x="0" y="0"/>
          <a:chExt cx="0" cy="0"/>
        </a:xfrm>
      </p:grpSpPr>
      <p:pic>
        <p:nvPicPr>
          <p:cNvPr id="3" name="Picture 2" descr="wilder-hrz-rgb-rev.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6905" y="6131677"/>
            <a:ext cx="4250788" cy="451104"/>
          </a:xfrm>
          <a:prstGeom prst="rect">
            <a:avLst/>
          </a:prstGeom>
        </p:spPr>
      </p:pic>
      <p:pic>
        <p:nvPicPr>
          <p:cNvPr id="4" name="Picture 3" descr="ppt-gold-rul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22429" y="0"/>
            <a:ext cx="1469572" cy="6858000"/>
          </a:xfrm>
          <a:prstGeom prst="rect">
            <a:avLst/>
          </a:prstGeom>
        </p:spPr>
      </p:pic>
    </p:spTree>
    <p:extLst>
      <p:ext uri="{BB962C8B-B14F-4D97-AF65-F5344CB8AC3E}">
        <p14:creationId xmlns:p14="http://schemas.microsoft.com/office/powerpoint/2010/main" val="2706742329"/>
      </p:ext>
    </p:extLst>
  </p:cSld>
  <p:clrMap bg1="lt1" tx1="dk1" bg2="lt2" tx2="dk2" accent1="accent1" accent2="accent2" accent3="accent3" accent4="accent4" accent5="accent5" accent6="accent6" hlink="hlink" folHlink="folHlink"/>
  <p:sldLayoutIdLst>
    <p:sldLayoutId id="2147484031" r:id="rId1"/>
  </p:sldLayoutIdLst>
  <p:txStyles>
    <p:titleStyle>
      <a:lvl1pPr algn="l" defTabSz="609585" rtl="0" eaLnBrk="1" latinLnBrk="0" hangingPunct="1">
        <a:spcBef>
          <a:spcPct val="0"/>
        </a:spcBef>
        <a:buNone/>
        <a:defRPr sz="5333" kern="1200">
          <a:solidFill>
            <a:srgbClr val="FFBA00"/>
          </a:solidFill>
          <a:latin typeface="+mj-lt"/>
          <a:ea typeface="+mj-ea"/>
          <a:cs typeface="+mj-cs"/>
        </a:defRPr>
      </a:lvl1pPr>
    </p:titleStyle>
    <p:bodyStyle>
      <a:lvl1pPr marL="457189" indent="-457189" algn="l" defTabSz="609585" rtl="0" eaLnBrk="1" latinLnBrk="0" hangingPunct="1">
        <a:spcBef>
          <a:spcPct val="20000"/>
        </a:spcBef>
        <a:buFont typeface="Arial"/>
        <a:buChar char="•"/>
        <a:defRPr sz="3733" kern="1200">
          <a:solidFill>
            <a:srgbClr val="FFFFFF"/>
          </a:solidFill>
          <a:latin typeface="+mn-lt"/>
          <a:ea typeface="+mn-ea"/>
          <a:cs typeface="+mn-cs"/>
        </a:defRPr>
      </a:lvl1pPr>
      <a:lvl2pPr marL="990575" indent="-380990" algn="l" defTabSz="609585" rtl="0" eaLnBrk="1" latinLnBrk="0" hangingPunct="1">
        <a:spcBef>
          <a:spcPct val="20000"/>
        </a:spcBef>
        <a:buFont typeface="Arial"/>
        <a:buChar char="–"/>
        <a:defRPr sz="3200" kern="1200">
          <a:solidFill>
            <a:srgbClr val="FFFFFF"/>
          </a:solidFill>
          <a:latin typeface="+mn-lt"/>
          <a:ea typeface="+mn-ea"/>
          <a:cs typeface="+mn-cs"/>
        </a:defRPr>
      </a:lvl2pPr>
      <a:lvl3pPr marL="1523962" indent="-304792" algn="l" defTabSz="609585" rtl="0" eaLnBrk="1" latinLnBrk="0" hangingPunct="1">
        <a:spcBef>
          <a:spcPct val="20000"/>
        </a:spcBef>
        <a:buFont typeface="Arial"/>
        <a:buChar char="•"/>
        <a:defRPr sz="2667" kern="1200">
          <a:solidFill>
            <a:srgbClr val="FFFFFF"/>
          </a:solidFill>
          <a:latin typeface="+mn-lt"/>
          <a:ea typeface="+mn-ea"/>
          <a:cs typeface="+mn-cs"/>
        </a:defRPr>
      </a:lvl3pPr>
      <a:lvl4pPr marL="2133547" indent="-304792" algn="l" defTabSz="609585" rtl="0" eaLnBrk="1" latinLnBrk="0" hangingPunct="1">
        <a:spcBef>
          <a:spcPct val="20000"/>
        </a:spcBef>
        <a:buFont typeface="Arial"/>
        <a:buChar char="–"/>
        <a:defRPr sz="2400" kern="1200">
          <a:solidFill>
            <a:srgbClr val="FFFFFF"/>
          </a:solidFill>
          <a:latin typeface="+mn-lt"/>
          <a:ea typeface="+mn-ea"/>
          <a:cs typeface="+mn-cs"/>
        </a:defRPr>
      </a:lvl4pPr>
      <a:lvl5pPr marL="2743131" indent="-304792" algn="l" defTabSz="609585" rtl="0" eaLnBrk="1" latinLnBrk="0" hangingPunct="1">
        <a:spcBef>
          <a:spcPct val="20000"/>
        </a:spcBef>
        <a:buFont typeface="Arial"/>
        <a:buChar char="»"/>
        <a:defRPr sz="2400" kern="1200">
          <a:solidFill>
            <a:srgbClr val="FFFFFF"/>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57.xml"/><Relationship Id="rId5" Type="http://schemas.openxmlformats.org/officeDocument/2006/relationships/image" Target="../media/image24.png"/><Relationship Id="rId4" Type="http://schemas.openxmlformats.org/officeDocument/2006/relationships/image" Target="../media/image23.png"/></Relationships>
</file>

<file path=ppt/slides/_rels/slide1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03.xml"/><Relationship Id="rId5" Type="http://schemas.openxmlformats.org/officeDocument/2006/relationships/image" Target="../media/image52.png"/><Relationship Id="rId4" Type="http://schemas.openxmlformats.org/officeDocument/2006/relationships/image" Target="../media/image51.png"/></Relationships>
</file>

<file path=ppt/slides/_rels/slide11.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6.xml"/><Relationship Id="rId1" Type="http://schemas.openxmlformats.org/officeDocument/2006/relationships/slideLayout" Target="../slideLayouts/slideLayout57.xml"/><Relationship Id="rId6" Type="http://schemas.openxmlformats.org/officeDocument/2006/relationships/image" Target="../media/image56.jpeg"/><Relationship Id="rId5" Type="http://schemas.openxmlformats.org/officeDocument/2006/relationships/image" Target="../media/image55.png"/><Relationship Id="rId4" Type="http://schemas.openxmlformats.org/officeDocument/2006/relationships/image" Target="../media/image54.jpeg"/></Relationships>
</file>

<file path=ppt/slides/_rels/slide1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7.xml"/><Relationship Id="rId1" Type="http://schemas.openxmlformats.org/officeDocument/2006/relationships/slideLayout" Target="../slideLayouts/slideLayout57.xml"/><Relationship Id="rId4" Type="http://schemas.openxmlformats.org/officeDocument/2006/relationships/image" Target="../media/image53.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ideo" Target="https://www.youtube.com/embed/fW8amMCVAJQ" TargetMode="External"/><Relationship Id="rId5" Type="http://schemas.openxmlformats.org/officeDocument/2006/relationships/image" Target="../media/image53.png"/><Relationship Id="rId4" Type="http://schemas.openxmlformats.org/officeDocument/2006/relationships/image" Target="../media/image60.jpeg"/></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1.png"/><Relationship Id="rId1" Type="http://schemas.openxmlformats.org/officeDocument/2006/relationships/slideLayout" Target="../slideLayouts/slideLayout103.xml"/></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57.xml"/></Relationships>
</file>

<file path=ppt/slides/_rels/slide1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04.xml"/></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3.wmf"/><Relationship Id="rId1" Type="http://schemas.openxmlformats.org/officeDocument/2006/relationships/slideLayout" Target="../slideLayouts/slideLayout127.xml"/></Relationships>
</file>

<file path=ppt/slides/_rels/slide1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8.xml"/></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57.xml"/></Relationships>
</file>

<file path=ppt/slides/_rels/slide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68.xml"/></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1.xml"/><Relationship Id="rId1" Type="http://schemas.openxmlformats.org/officeDocument/2006/relationships/slideLayout" Target="../slideLayouts/slideLayout57.xml"/><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4.png"/><Relationship Id="rId7" Type="http://schemas.openxmlformats.org/officeDocument/2006/relationships/image" Target="../media/image67.png"/><Relationship Id="rId2" Type="http://schemas.openxmlformats.org/officeDocument/2006/relationships/notesSlide" Target="../notesSlides/notesSlide12.xml"/><Relationship Id="rId1" Type="http://schemas.openxmlformats.org/officeDocument/2006/relationships/slideLayout" Target="../slideLayouts/slideLayout5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53.png"/><Relationship Id="rId2" Type="http://schemas.openxmlformats.org/officeDocument/2006/relationships/diagramData" Target="../diagrams/data1.xml"/><Relationship Id="rId1" Type="http://schemas.openxmlformats.org/officeDocument/2006/relationships/slideLayout" Target="../slideLayouts/slideLayout5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27.xm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57.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70.jpeg"/><Relationship Id="rId1" Type="http://schemas.openxmlformats.org/officeDocument/2006/relationships/slideLayout" Target="../slideLayouts/slideLayout139.xm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70.jpeg"/><Relationship Id="rId1" Type="http://schemas.openxmlformats.org/officeDocument/2006/relationships/slideLayout" Target="../slideLayouts/slideLayout139.xml"/></Relationships>
</file>

<file path=ppt/slides/_rels/slide2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71.png"/><Relationship Id="rId1" Type="http://schemas.openxmlformats.org/officeDocument/2006/relationships/slideLayout" Target="../slideLayouts/slideLayout139.xml"/><Relationship Id="rId6" Type="http://schemas.openxmlformats.org/officeDocument/2006/relationships/image" Target="../media/image53.png"/><Relationship Id="rId5" Type="http://schemas.openxmlformats.org/officeDocument/2006/relationships/image" Target="../media/image73.jpeg"/><Relationship Id="rId4" Type="http://schemas.openxmlformats.org/officeDocument/2006/relationships/image" Target="../media/image72.jpeg"/></Relationships>
</file>

<file path=ppt/slides/_rels/slide2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0.jpeg"/><Relationship Id="rId1" Type="http://schemas.openxmlformats.org/officeDocument/2006/relationships/slideLayout" Target="../slideLayouts/slideLayout139.xml"/><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xml"/><Relationship Id="rId1" Type="http://schemas.openxmlformats.org/officeDocument/2006/relationships/slideLayout" Target="../slideLayouts/slideLayout95.xml"/><Relationship Id="rId4" Type="http://schemas.openxmlformats.org/officeDocument/2006/relationships/image" Target="../media/image28.png"/></Relationships>
</file>

<file path=ppt/slides/_rels/slide3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39.xml"/></Relationships>
</file>

<file path=ppt/slides/_rels/slide3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39.xml"/><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139.xm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57.xml"/></Relationships>
</file>

<file path=ppt/slides/_rels/slide3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58.xml"/></Relationships>
</file>

<file path=ppt/slides/_rels/slide3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58.xml"/><Relationship Id="rId4" Type="http://schemas.openxmlformats.org/officeDocument/2006/relationships/image" Target="../media/image84.png"/></Relationships>
</file>

<file path=ppt/slides/_rels/slide3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58.xml"/></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5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87.png"/><Relationship Id="rId1" Type="http://schemas.openxmlformats.org/officeDocument/2006/relationships/slideLayout" Target="../slideLayouts/slideLayout56.xml"/></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95.xml"/><Relationship Id="rId4" Type="http://schemas.openxmlformats.org/officeDocument/2006/relationships/image" Target="../media/image30.png"/></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88.jpeg"/><Relationship Id="rId1" Type="http://schemas.openxmlformats.org/officeDocument/2006/relationships/slideLayout" Target="../slideLayouts/slideLayout115.xml"/></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89.jpe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90.jpe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18.xml"/><Relationship Id="rId4" Type="http://schemas.openxmlformats.org/officeDocument/2006/relationships/image" Target="../media/image61.png"/></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93.jpeg"/><Relationship Id="rId1" Type="http://schemas.openxmlformats.org/officeDocument/2006/relationships/slideLayout" Target="../slideLayouts/slideLayout19.xml"/><Relationship Id="rId4" Type="http://schemas.openxmlformats.org/officeDocument/2006/relationships/image" Target="../media/image94.jpeg"/></Relationships>
</file>

<file path=ppt/slides/_rels/slide4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6.xml"/><Relationship Id="rId1" Type="http://schemas.openxmlformats.org/officeDocument/2006/relationships/slideLayout" Target="../slideLayouts/slideLayout14.xml"/><Relationship Id="rId5" Type="http://schemas.openxmlformats.org/officeDocument/2006/relationships/image" Target="../media/image61.png"/><Relationship Id="rId4" Type="http://schemas.openxmlformats.org/officeDocument/2006/relationships/image" Target="../media/image96.png"/></Relationships>
</file>

<file path=ppt/slides/_rels/slide46.xml.rels><?xml version="1.0" encoding="UTF-8" standalone="yes"?>
<Relationships xmlns="http://schemas.openxmlformats.org/package/2006/relationships"><Relationship Id="rId3" Type="http://schemas.openxmlformats.org/officeDocument/2006/relationships/image" Target="../media/image98.tiff"/><Relationship Id="rId2" Type="http://schemas.openxmlformats.org/officeDocument/2006/relationships/image" Target="../media/image97.jpeg"/><Relationship Id="rId1" Type="http://schemas.openxmlformats.org/officeDocument/2006/relationships/slideLayout" Target="../slideLayouts/slideLayout55.xml"/><Relationship Id="rId4" Type="http://schemas.openxmlformats.org/officeDocument/2006/relationships/image" Target="../media/image61.png"/></Relationships>
</file>

<file path=ppt/slides/_rels/slide4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jpeg"/><Relationship Id="rId1" Type="http://schemas.openxmlformats.org/officeDocument/2006/relationships/slideLayout" Target="../slideLayouts/slideLayout18.xml"/><Relationship Id="rId4" Type="http://schemas.openxmlformats.org/officeDocument/2006/relationships/image" Target="../media/image61.png"/></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61.png"/><Relationship Id="rId2" Type="http://schemas.openxmlformats.org/officeDocument/2006/relationships/diagramData" Target="../diagrams/data3.xml"/><Relationship Id="rId1" Type="http://schemas.openxmlformats.org/officeDocument/2006/relationships/slideLayout" Target="../slideLayouts/slideLayout1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9.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89.xml"/></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96.xml"/><Relationship Id="rId5" Type="http://schemas.openxmlformats.org/officeDocument/2006/relationships/image" Target="../media/image34.png"/><Relationship Id="rId4" Type="http://schemas.openxmlformats.org/officeDocument/2006/relationships/image" Target="../media/image33.png"/></Relationships>
</file>

<file path=ppt/slides/_rels/slide5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jpeg"/><Relationship Id="rId1" Type="http://schemas.openxmlformats.org/officeDocument/2006/relationships/slideLayout" Target="../slideLayouts/slideLayout89.xml"/><Relationship Id="rId6" Type="http://schemas.openxmlformats.org/officeDocument/2006/relationships/image" Target="../media/image106.png"/><Relationship Id="rId5" Type="http://schemas.openxmlformats.org/officeDocument/2006/relationships/image" Target="../media/image105.jpeg"/><Relationship Id="rId4" Type="http://schemas.openxmlformats.org/officeDocument/2006/relationships/image" Target="../media/image104.png"/></Relationships>
</file>

<file path=ppt/slides/_rels/slide51.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89.xml"/></Relationships>
</file>

<file path=ppt/slides/_rels/slide5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89.xml"/></Relationships>
</file>

<file path=ppt/slides/_rels/slide53.xml.rels><?xml version="1.0" encoding="UTF-8" standalone="yes"?>
<Relationships xmlns="http://schemas.openxmlformats.org/package/2006/relationships"><Relationship Id="rId8" Type="http://schemas.openxmlformats.org/officeDocument/2006/relationships/image" Target="../media/image113.svg"/><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image" Target="../media/image107.png"/><Relationship Id="rId1" Type="http://schemas.openxmlformats.org/officeDocument/2006/relationships/slideLayout" Target="../slideLayouts/slideLayout89.xml"/><Relationship Id="rId6" Type="http://schemas.openxmlformats.org/officeDocument/2006/relationships/image" Target="../media/image111.svg"/><Relationship Id="rId5" Type="http://schemas.openxmlformats.org/officeDocument/2006/relationships/image" Target="../media/image110.png"/><Relationship Id="rId10" Type="http://schemas.openxmlformats.org/officeDocument/2006/relationships/image" Target="../media/image115.svg"/><Relationship Id="rId4" Type="http://schemas.openxmlformats.org/officeDocument/2006/relationships/image" Target="../media/image109.svg"/><Relationship Id="rId9" Type="http://schemas.openxmlformats.org/officeDocument/2006/relationships/image" Target="../media/image114.png"/></Relationships>
</file>

<file path=ppt/slides/_rels/slide54.xml.rels><?xml version="1.0" encoding="UTF-8" standalone="yes"?>
<Relationships xmlns="http://schemas.openxmlformats.org/package/2006/relationships"><Relationship Id="rId8" Type="http://schemas.openxmlformats.org/officeDocument/2006/relationships/image" Target="../media/image113.svg"/><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image" Target="../media/image116.emf"/><Relationship Id="rId1" Type="http://schemas.openxmlformats.org/officeDocument/2006/relationships/slideLayout" Target="../slideLayouts/slideLayout89.xml"/><Relationship Id="rId6" Type="http://schemas.openxmlformats.org/officeDocument/2006/relationships/image" Target="../media/image111.svg"/><Relationship Id="rId11" Type="http://schemas.openxmlformats.org/officeDocument/2006/relationships/image" Target="../media/image107.png"/><Relationship Id="rId5" Type="http://schemas.openxmlformats.org/officeDocument/2006/relationships/image" Target="../media/image110.png"/><Relationship Id="rId10" Type="http://schemas.openxmlformats.org/officeDocument/2006/relationships/image" Target="../media/image115.svg"/><Relationship Id="rId4" Type="http://schemas.openxmlformats.org/officeDocument/2006/relationships/image" Target="../media/image109.svg"/><Relationship Id="rId9" Type="http://schemas.openxmlformats.org/officeDocument/2006/relationships/image" Target="../media/image114.png"/></Relationships>
</file>

<file path=ppt/slides/_rels/slide55.xml.rels><?xml version="1.0" encoding="UTF-8" standalone="yes"?>
<Relationships xmlns="http://schemas.openxmlformats.org/package/2006/relationships"><Relationship Id="rId8" Type="http://schemas.openxmlformats.org/officeDocument/2006/relationships/image" Target="../media/image113.svg"/><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image" Target="../media/image117.emf"/><Relationship Id="rId1" Type="http://schemas.openxmlformats.org/officeDocument/2006/relationships/slideLayout" Target="../slideLayouts/slideLayout89.xml"/><Relationship Id="rId6" Type="http://schemas.openxmlformats.org/officeDocument/2006/relationships/image" Target="../media/image111.svg"/><Relationship Id="rId11" Type="http://schemas.openxmlformats.org/officeDocument/2006/relationships/image" Target="../media/image107.png"/><Relationship Id="rId5" Type="http://schemas.openxmlformats.org/officeDocument/2006/relationships/image" Target="../media/image110.png"/><Relationship Id="rId10" Type="http://schemas.openxmlformats.org/officeDocument/2006/relationships/image" Target="../media/image115.svg"/><Relationship Id="rId4" Type="http://schemas.openxmlformats.org/officeDocument/2006/relationships/image" Target="../media/image109.svg"/><Relationship Id="rId9" Type="http://schemas.openxmlformats.org/officeDocument/2006/relationships/image" Target="../media/image114.png"/></Relationships>
</file>

<file path=ppt/slides/_rels/slide5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17.emf"/><Relationship Id="rId1" Type="http://schemas.openxmlformats.org/officeDocument/2006/relationships/slideLayout" Target="../slideLayouts/slideLayout89.xml"/></Relationships>
</file>

<file path=ppt/slides/_rels/slide57.xml.rels><?xml version="1.0" encoding="UTF-8" standalone="yes"?>
<Relationships xmlns="http://schemas.openxmlformats.org/package/2006/relationships"><Relationship Id="rId8" Type="http://schemas.openxmlformats.org/officeDocument/2006/relationships/image" Target="../media/image113.svg"/><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image" Target="../media/image117.emf"/><Relationship Id="rId1" Type="http://schemas.openxmlformats.org/officeDocument/2006/relationships/slideLayout" Target="../slideLayouts/slideLayout89.xml"/><Relationship Id="rId6" Type="http://schemas.openxmlformats.org/officeDocument/2006/relationships/image" Target="../media/image111.svg"/><Relationship Id="rId11" Type="http://schemas.openxmlformats.org/officeDocument/2006/relationships/image" Target="../media/image107.png"/><Relationship Id="rId5" Type="http://schemas.openxmlformats.org/officeDocument/2006/relationships/image" Target="../media/image110.png"/><Relationship Id="rId10" Type="http://schemas.openxmlformats.org/officeDocument/2006/relationships/image" Target="../media/image115.svg"/><Relationship Id="rId4" Type="http://schemas.openxmlformats.org/officeDocument/2006/relationships/image" Target="../media/image109.svg"/><Relationship Id="rId9" Type="http://schemas.openxmlformats.org/officeDocument/2006/relationships/image" Target="../media/image114.png"/></Relationships>
</file>

<file path=ppt/slides/_rels/slide58.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120.png"/><Relationship Id="rId3" Type="http://schemas.openxmlformats.org/officeDocument/2006/relationships/image" Target="../media/image109.svg"/><Relationship Id="rId7" Type="http://schemas.openxmlformats.org/officeDocument/2006/relationships/image" Target="../media/image113.svg"/><Relationship Id="rId12" Type="http://schemas.openxmlformats.org/officeDocument/2006/relationships/image" Target="../media/image107.png"/><Relationship Id="rId2" Type="http://schemas.openxmlformats.org/officeDocument/2006/relationships/image" Target="../media/image108.png"/><Relationship Id="rId1" Type="http://schemas.openxmlformats.org/officeDocument/2006/relationships/slideLayout" Target="../slideLayouts/slideLayout89.xml"/><Relationship Id="rId6" Type="http://schemas.openxmlformats.org/officeDocument/2006/relationships/image" Target="../media/image112.png"/><Relationship Id="rId11" Type="http://schemas.openxmlformats.org/officeDocument/2006/relationships/image" Target="../media/image119.svg"/><Relationship Id="rId5" Type="http://schemas.openxmlformats.org/officeDocument/2006/relationships/image" Target="../media/image111.svg"/><Relationship Id="rId15" Type="http://schemas.openxmlformats.org/officeDocument/2006/relationships/image" Target="../media/image122.svg"/><Relationship Id="rId10" Type="http://schemas.openxmlformats.org/officeDocument/2006/relationships/image" Target="../media/image118.png"/><Relationship Id="rId4" Type="http://schemas.openxmlformats.org/officeDocument/2006/relationships/image" Target="../media/image110.png"/><Relationship Id="rId9" Type="http://schemas.openxmlformats.org/officeDocument/2006/relationships/image" Target="../media/image115.svg"/><Relationship Id="rId14" Type="http://schemas.openxmlformats.org/officeDocument/2006/relationships/image" Target="../media/image121.png"/></Relationships>
</file>

<file path=ppt/slides/_rels/slide5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85.xml"/></Relationships>
</file>

<file path=ppt/slides/_rels/slide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10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60.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126.png"/><Relationship Id="rId7" Type="http://schemas.openxmlformats.org/officeDocument/2006/relationships/image" Target="../media/image130.png"/><Relationship Id="rId2" Type="http://schemas.openxmlformats.org/officeDocument/2006/relationships/image" Target="../media/image125.jpeg"/><Relationship Id="rId1" Type="http://schemas.openxmlformats.org/officeDocument/2006/relationships/slideLayout" Target="../slideLayouts/slideLayout7.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 Id="rId9" Type="http://schemas.openxmlformats.org/officeDocument/2006/relationships/image" Target="../media/image61.png"/></Relationships>
</file>

<file path=ppt/slides/_rels/slide61.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7.xml"/><Relationship Id="rId1" Type="http://schemas.openxmlformats.org/officeDocument/2006/relationships/slideLayout" Target="../slideLayouts/slideLayout109.xml"/></Relationships>
</file>

<file path=ppt/slides/_rels/slide65.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8.xml"/><Relationship Id="rId1" Type="http://schemas.openxmlformats.org/officeDocument/2006/relationships/slideLayout" Target="../slideLayouts/slideLayout109.xml"/></Relationships>
</file>

<file path=ppt/slides/_rels/slide66.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9.xml"/><Relationship Id="rId1" Type="http://schemas.openxmlformats.org/officeDocument/2006/relationships/slideLayout" Target="../slideLayouts/slideLayout109.xml"/></Relationships>
</file>

<file path=ppt/slides/_rels/slide67.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20.xml"/><Relationship Id="rId1" Type="http://schemas.openxmlformats.org/officeDocument/2006/relationships/slideLayout" Target="../slideLayouts/slideLayout109.xml"/></Relationships>
</file>

<file path=ppt/slides/_rels/slide68.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21.xml"/><Relationship Id="rId1" Type="http://schemas.openxmlformats.org/officeDocument/2006/relationships/slideLayout" Target="../slideLayouts/slideLayout109.xml"/></Relationships>
</file>

<file path=ppt/slides/_rels/slide69.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22.xml"/><Relationship Id="rId1" Type="http://schemas.openxmlformats.org/officeDocument/2006/relationships/slideLayout" Target="../slideLayouts/slideLayout109.xml"/></Relationships>
</file>

<file path=ppt/slides/_rels/slide7.xml.rels><?xml version="1.0" encoding="UTF-8" standalone="yes"?>
<Relationships xmlns="http://schemas.openxmlformats.org/package/2006/relationships"><Relationship Id="rId8" Type="http://schemas.openxmlformats.org/officeDocument/2006/relationships/image" Target="../media/image46.jpeg"/><Relationship Id="rId3" Type="http://schemas.microsoft.com/office/2007/relationships/hdphoto" Target="../media/hdphoto3.wdp"/><Relationship Id="rId7" Type="http://schemas.openxmlformats.org/officeDocument/2006/relationships/image" Target="../media/image45.jpeg"/><Relationship Id="rId2" Type="http://schemas.openxmlformats.org/officeDocument/2006/relationships/image" Target="../media/image41.png"/><Relationship Id="rId1" Type="http://schemas.openxmlformats.org/officeDocument/2006/relationships/slideLayout" Target="../slideLayouts/slideLayout10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70.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23.xml"/><Relationship Id="rId1" Type="http://schemas.openxmlformats.org/officeDocument/2006/relationships/slideLayout" Target="../slideLayouts/slideLayout109.xml"/></Relationships>
</file>

<file path=ppt/slides/_rels/slide71.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108.xml"/></Relationships>
</file>

<file path=ppt/slides/_rels/slide7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24.xml"/><Relationship Id="rId1" Type="http://schemas.openxmlformats.org/officeDocument/2006/relationships/slideLayout" Target="../slideLayouts/slideLayout109.xml"/><Relationship Id="rId6" Type="http://schemas.openxmlformats.org/officeDocument/2006/relationships/image" Target="../media/image145.png"/><Relationship Id="rId5" Type="http://schemas.openxmlformats.org/officeDocument/2006/relationships/image" Target="../media/image144.jpeg"/><Relationship Id="rId4" Type="http://schemas.openxmlformats.org/officeDocument/2006/relationships/image" Target="../media/image143.png"/></Relationships>
</file>

<file path=ppt/slides/_rels/slide73.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jpg"/><Relationship Id="rId1" Type="http://schemas.openxmlformats.org/officeDocument/2006/relationships/slideLayout" Target="../slideLayouts/slideLayout150.xml"/></Relationships>
</file>

<file path=ppt/slides/_rels/slide74.xml.rels><?xml version="1.0" encoding="UTF-8" standalone="yes"?>
<Relationships xmlns="http://schemas.openxmlformats.org/package/2006/relationships"><Relationship Id="rId3" Type="http://schemas.openxmlformats.org/officeDocument/2006/relationships/image" Target="../media/image149.tiff"/><Relationship Id="rId2" Type="http://schemas.openxmlformats.org/officeDocument/2006/relationships/image" Target="../media/image148.tiff"/><Relationship Id="rId1" Type="http://schemas.openxmlformats.org/officeDocument/2006/relationships/slideLayout" Target="../slideLayouts/slideLayout150.xml"/><Relationship Id="rId5" Type="http://schemas.openxmlformats.org/officeDocument/2006/relationships/image" Target="../media/image151.tiff"/><Relationship Id="rId4" Type="http://schemas.openxmlformats.org/officeDocument/2006/relationships/image" Target="../media/image150.tiff"/></Relationships>
</file>

<file path=ppt/slides/_rels/slide75.xml.rels><?xml version="1.0" encoding="UTF-8" standalone="yes"?>
<Relationships xmlns="http://schemas.openxmlformats.org/package/2006/relationships"><Relationship Id="rId2" Type="http://schemas.openxmlformats.org/officeDocument/2006/relationships/slideLayout" Target="../slideLayouts/slideLayout150.xml"/><Relationship Id="rId1" Type="http://schemas.openxmlformats.org/officeDocument/2006/relationships/themeOverride" Target="../theme/themeOverride1.xml"/></Relationships>
</file>

<file path=ppt/slides/_rels/slide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85.xml"/></Relationships>
</file>

<file path=ppt/slides/_rels/slide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10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descr="An orange sunset in the background&#10;&#10;Description automatically generated">
            <a:extLst>
              <a:ext uri="{FF2B5EF4-FFF2-40B4-BE49-F238E27FC236}">
                <a16:creationId xmlns:a16="http://schemas.microsoft.com/office/drawing/2014/main" id="{63F9F14C-5533-C040-B549-4E6C185D29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Subtitle 2">
            <a:extLst>
              <a:ext uri="{FF2B5EF4-FFF2-40B4-BE49-F238E27FC236}">
                <a16:creationId xmlns:a16="http://schemas.microsoft.com/office/drawing/2014/main" id="{0C1CAF22-40E5-9F47-9130-C97754DE1636}"/>
              </a:ext>
            </a:extLst>
          </p:cNvPr>
          <p:cNvSpPr txBox="1">
            <a:spLocks/>
          </p:cNvSpPr>
          <p:nvPr/>
        </p:nvSpPr>
        <p:spPr>
          <a:xfrm>
            <a:off x="262759" y="5279980"/>
            <a:ext cx="11666482" cy="105775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000" b="0" i="0" u="none" strike="noStrike" kern="1200" cap="none" spc="0" normalizeH="0" baseline="0" noProof="0" dirty="0">
              <a:ln>
                <a:noFill/>
              </a:ln>
              <a:solidFill>
                <a:prstClr val="white"/>
              </a:solidFill>
              <a:effectLst/>
              <a:uLnTx/>
              <a:uFillTx/>
              <a:latin typeface="Avenir Light" panose="020B0402020203020204" pitchFamily="34" charset="0"/>
              <a:ea typeface="+mn-ea"/>
              <a:cs typeface="+mn-cs"/>
            </a:endParaRPr>
          </a:p>
        </p:txBody>
      </p:sp>
      <p:sp>
        <p:nvSpPr>
          <p:cNvPr id="12" name="Rectangle 11">
            <a:extLst>
              <a:ext uri="{FF2B5EF4-FFF2-40B4-BE49-F238E27FC236}">
                <a16:creationId xmlns:a16="http://schemas.microsoft.com/office/drawing/2014/main" id="{8378DC5D-606E-A446-BC2D-22BBFA9948C0}"/>
              </a:ext>
            </a:extLst>
          </p:cNvPr>
          <p:cNvSpPr/>
          <p:nvPr/>
        </p:nvSpPr>
        <p:spPr>
          <a:xfrm>
            <a:off x="0" y="3429000"/>
            <a:ext cx="12192000" cy="3429000"/>
          </a:xfrm>
          <a:prstGeom prst="rect">
            <a:avLst/>
          </a:prstGeom>
          <a:solidFill>
            <a:srgbClr val="233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F150C683-FDF2-7548-88D2-54DF9772FE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96139" y="6446387"/>
            <a:ext cx="1821893" cy="334344"/>
          </a:xfrm>
          <a:prstGeom prst="rect">
            <a:avLst/>
          </a:prstGeom>
        </p:spPr>
      </p:pic>
      <p:pic>
        <p:nvPicPr>
          <p:cNvPr id="5" name="Picture 4" descr="A picture containing object&#10;&#10;Description automatically generated">
            <a:extLst>
              <a:ext uri="{FF2B5EF4-FFF2-40B4-BE49-F238E27FC236}">
                <a16:creationId xmlns:a16="http://schemas.microsoft.com/office/drawing/2014/main" id="{D135B66D-ECF7-B349-936F-2B849812B07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16419" y="-279182"/>
            <a:ext cx="5559162" cy="5559162"/>
          </a:xfrm>
          <a:prstGeom prst="rect">
            <a:avLst/>
          </a:prstGeom>
        </p:spPr>
      </p:pic>
      <p:sp>
        <p:nvSpPr>
          <p:cNvPr id="8" name="TextBox 7">
            <a:extLst>
              <a:ext uri="{FF2B5EF4-FFF2-40B4-BE49-F238E27FC236}">
                <a16:creationId xmlns:a16="http://schemas.microsoft.com/office/drawing/2014/main" id="{C798ABFE-D715-B045-AFE3-F4ED111D6EAE}"/>
              </a:ext>
            </a:extLst>
          </p:cNvPr>
          <p:cNvSpPr txBox="1"/>
          <p:nvPr/>
        </p:nvSpPr>
        <p:spPr>
          <a:xfrm>
            <a:off x="1066800" y="5603172"/>
            <a:ext cx="10058400" cy="974035"/>
          </a:xfrm>
          <a:prstGeom prst="rect">
            <a:avLst/>
          </a:prstGeom>
          <a:noFill/>
        </p:spPr>
        <p:txBody>
          <a:bodyPr wrap="none" rtlCol="0" anchor="ctr">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600" normalizeH="0" baseline="0" noProof="0" dirty="0">
                <a:ln>
                  <a:noFill/>
                </a:ln>
                <a:solidFill>
                  <a:srgbClr val="5AA49E"/>
                </a:solidFill>
                <a:effectLst/>
                <a:uLnTx/>
                <a:uFillTx/>
                <a:latin typeface="Avenir Light" panose="020B0402020203020204" pitchFamily="34" charset="0"/>
                <a:ea typeface="+mn-ea"/>
                <a:cs typeface="+mn-cs"/>
              </a:rPr>
              <a:t>2023</a:t>
            </a:r>
          </a:p>
        </p:txBody>
      </p:sp>
      <p:sp>
        <p:nvSpPr>
          <p:cNvPr id="10" name="TextBox 9">
            <a:extLst>
              <a:ext uri="{FF2B5EF4-FFF2-40B4-BE49-F238E27FC236}">
                <a16:creationId xmlns:a16="http://schemas.microsoft.com/office/drawing/2014/main" id="{386B7930-C2C1-4729-A2BB-8F5F1C66A3BC}"/>
              </a:ext>
            </a:extLst>
          </p:cNvPr>
          <p:cNvSpPr txBox="1"/>
          <p:nvPr/>
        </p:nvSpPr>
        <p:spPr>
          <a:xfrm>
            <a:off x="1066799" y="4534262"/>
            <a:ext cx="10058400" cy="974035"/>
          </a:xfrm>
          <a:prstGeom prst="rect">
            <a:avLst/>
          </a:prstGeom>
          <a:noFill/>
        </p:spPr>
        <p:txBody>
          <a:bodyPr wrap="none" rtlCol="0" anchor="ctr">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800" b="0" i="0" u="none" strike="noStrike" kern="1200" cap="none" spc="600" normalizeH="0" baseline="0" noProof="0" dirty="0">
                <a:ln>
                  <a:noFill/>
                </a:ln>
                <a:solidFill>
                  <a:schemeClr val="bg1"/>
                </a:solidFill>
                <a:effectLst/>
                <a:uLnTx/>
                <a:uFillTx/>
                <a:latin typeface="Avenir Light" panose="020B0402020203020204" pitchFamily="34" charset="0"/>
                <a:ea typeface="+mn-ea"/>
                <a:cs typeface="+mn-cs"/>
              </a:rPr>
              <a:t>Thinking Like a Network Scientist</a:t>
            </a:r>
          </a:p>
        </p:txBody>
      </p:sp>
    </p:spTree>
    <p:extLst>
      <p:ext uri="{BB962C8B-B14F-4D97-AF65-F5344CB8AC3E}">
        <p14:creationId xmlns:p14="http://schemas.microsoft.com/office/powerpoint/2010/main" val="2195598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193" name="Rectangle 192">
            <a:extLst>
              <a:ext uri="{FF2B5EF4-FFF2-40B4-BE49-F238E27FC236}">
                <a16:creationId xmlns:a16="http://schemas.microsoft.com/office/drawing/2014/main" id="{F471A94D-BB29-F240-9447-9A568C860A8A}"/>
              </a:ext>
            </a:extLst>
          </p:cNvPr>
          <p:cNvSpPr/>
          <p:nvPr/>
        </p:nvSpPr>
        <p:spPr>
          <a:xfrm>
            <a:off x="0" y="0"/>
            <a:ext cx="12192000" cy="1143000"/>
          </a:xfrm>
          <a:prstGeom prst="rect">
            <a:avLst/>
          </a:prstGeom>
          <a:solidFill>
            <a:srgbClr val="233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D25EDFBA-B0B8-461F-971D-60F50305E6A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07901" y="2678194"/>
            <a:ext cx="5114968" cy="2877169"/>
          </a:xfrm>
          <a:prstGeom prst="rect">
            <a:avLst/>
          </a:prstGeom>
        </p:spPr>
      </p:pic>
      <p:pic>
        <p:nvPicPr>
          <p:cNvPr id="7" name="Picture 6">
            <a:extLst>
              <a:ext uri="{FF2B5EF4-FFF2-40B4-BE49-F238E27FC236}">
                <a16:creationId xmlns:a16="http://schemas.microsoft.com/office/drawing/2014/main" id="{1315A4B4-2B7D-4DDC-85C0-EBEC4805CD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22278" y="1587843"/>
            <a:ext cx="5702879" cy="3207870"/>
          </a:xfrm>
          <a:prstGeom prst="rect">
            <a:avLst/>
          </a:prstGeom>
        </p:spPr>
      </p:pic>
      <p:pic>
        <p:nvPicPr>
          <p:cNvPr id="8" name="Picture 7">
            <a:extLst>
              <a:ext uri="{FF2B5EF4-FFF2-40B4-BE49-F238E27FC236}">
                <a16:creationId xmlns:a16="http://schemas.microsoft.com/office/drawing/2014/main" id="{59C72DD0-F726-4DA9-812C-B6F07BB643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1357" y="2372425"/>
            <a:ext cx="4929924" cy="2773082"/>
          </a:xfrm>
          <a:prstGeom prst="rect">
            <a:avLst/>
          </a:prstGeom>
        </p:spPr>
      </p:pic>
      <p:pic>
        <p:nvPicPr>
          <p:cNvPr id="196" name="Picture 195">
            <a:extLst>
              <a:ext uri="{FF2B5EF4-FFF2-40B4-BE49-F238E27FC236}">
                <a16:creationId xmlns:a16="http://schemas.microsoft.com/office/drawing/2014/main" id="{F097C97A-58C9-E748-9C28-52EB899E1D3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9326" y="2298325"/>
            <a:ext cx="5193389" cy="2921281"/>
          </a:xfrm>
          <a:prstGeom prst="rect">
            <a:avLst/>
          </a:prstGeom>
        </p:spPr>
      </p:pic>
      <p:sp>
        <p:nvSpPr>
          <p:cNvPr id="2" name="TextBox 1">
            <a:extLst>
              <a:ext uri="{FF2B5EF4-FFF2-40B4-BE49-F238E27FC236}">
                <a16:creationId xmlns:a16="http://schemas.microsoft.com/office/drawing/2014/main" id="{648FE96E-40CA-4AD3-9D05-774B1FF00D2F}"/>
              </a:ext>
            </a:extLst>
          </p:cNvPr>
          <p:cNvSpPr txBox="1"/>
          <p:nvPr/>
        </p:nvSpPr>
        <p:spPr>
          <a:xfrm>
            <a:off x="711882" y="185453"/>
            <a:ext cx="10543216"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Avenir" panose="020B0503020203020204" pitchFamily="34" charset="0"/>
                <a:ea typeface="+mn-ea"/>
                <a:cs typeface="+mn-cs"/>
              </a:rPr>
              <a:t>Network Science as a Unique Lens</a:t>
            </a:r>
          </a:p>
        </p:txBody>
      </p:sp>
      <p:sp>
        <p:nvSpPr>
          <p:cNvPr id="12" name="TextBox 11">
            <a:extLst>
              <a:ext uri="{FF2B5EF4-FFF2-40B4-BE49-F238E27FC236}">
                <a16:creationId xmlns:a16="http://schemas.microsoft.com/office/drawing/2014/main" id="{EDD7BB63-F527-4C1F-94B4-3D374166D9EA}"/>
              </a:ext>
            </a:extLst>
          </p:cNvPr>
          <p:cNvSpPr txBox="1"/>
          <p:nvPr/>
        </p:nvSpPr>
        <p:spPr>
          <a:xfrm>
            <a:off x="177421" y="1302637"/>
            <a:ext cx="11951839"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white"/>
                </a:solidFill>
                <a:effectLst/>
                <a:uLnTx/>
                <a:uFillTx/>
                <a:latin typeface="Avenir" panose="020B0503020203020204" pitchFamily="34" charset="0"/>
                <a:ea typeface="+mn-ea"/>
                <a:cs typeface="+mn-cs"/>
              </a:rPr>
              <a:t>Basic Network Science Principle: More is Not (Always) Better</a:t>
            </a:r>
          </a:p>
        </p:txBody>
      </p:sp>
      <p:sp>
        <p:nvSpPr>
          <p:cNvPr id="13" name="TextBox 12">
            <a:extLst>
              <a:ext uri="{FF2B5EF4-FFF2-40B4-BE49-F238E27FC236}">
                <a16:creationId xmlns:a16="http://schemas.microsoft.com/office/drawing/2014/main" id="{E47923AA-31E1-47C8-BE14-BA0D5D1CE1ED}"/>
              </a:ext>
            </a:extLst>
          </p:cNvPr>
          <p:cNvSpPr txBox="1"/>
          <p:nvPr/>
        </p:nvSpPr>
        <p:spPr>
          <a:xfrm>
            <a:off x="73330" y="5586693"/>
            <a:ext cx="1204533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venir" panose="020B0503020203020204" pitchFamily="34" charset="0"/>
                <a:ea typeface="+mn-ea"/>
                <a:cs typeface="+mn-cs"/>
              </a:rPr>
              <a:t>You can manage relationships to create a network strategy,</a:t>
            </a:r>
          </a:p>
        </p:txBody>
      </p:sp>
      <p:sp>
        <p:nvSpPr>
          <p:cNvPr id="15" name="TextBox 14">
            <a:extLst>
              <a:ext uri="{FF2B5EF4-FFF2-40B4-BE49-F238E27FC236}">
                <a16:creationId xmlns:a16="http://schemas.microsoft.com/office/drawing/2014/main" id="{4F82F13A-4E4A-4561-8581-098273250F69}"/>
              </a:ext>
            </a:extLst>
          </p:cNvPr>
          <p:cNvSpPr txBox="1"/>
          <p:nvPr/>
        </p:nvSpPr>
        <p:spPr>
          <a:xfrm>
            <a:off x="2671073" y="6105595"/>
            <a:ext cx="72390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venir" panose="020B0503020203020204" pitchFamily="34" charset="0"/>
                <a:ea typeface="+mn-ea"/>
                <a:cs typeface="+mn-cs"/>
              </a:rPr>
              <a:t>but you need data to do it.</a:t>
            </a:r>
          </a:p>
        </p:txBody>
      </p:sp>
    </p:spTree>
    <p:extLst>
      <p:ext uri="{BB962C8B-B14F-4D97-AF65-F5344CB8AC3E}">
        <p14:creationId xmlns:p14="http://schemas.microsoft.com/office/powerpoint/2010/main" val="1127902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96"/>
                                        </p:tgtEl>
                                        <p:attrNameLst>
                                          <p:attrName>style.visibility</p:attrName>
                                        </p:attrNameLst>
                                      </p:cBhvr>
                                      <p:to>
                                        <p:strVal val="visible"/>
                                      </p:to>
                                    </p:set>
                                    <p:animEffect transition="in" filter="fade">
                                      <p:cBhvr>
                                        <p:cTn id="11" dur="500"/>
                                        <p:tgtEl>
                                          <p:spTgt spid="19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125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left)">
                                      <p:cBhvr>
                                        <p:cTn id="31" dur="1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08EB95-1A73-014A-B93E-4A5FE2229FB5}"/>
              </a:ext>
            </a:extLst>
          </p:cNvPr>
          <p:cNvSpPr/>
          <p:nvPr/>
        </p:nvSpPr>
        <p:spPr>
          <a:xfrm>
            <a:off x="0" y="685800"/>
            <a:ext cx="12192000" cy="6172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EA3B41FC-ADE9-B14E-A4C9-3A4135197356}"/>
              </a:ext>
            </a:extLst>
          </p:cNvPr>
          <p:cNvSpPr/>
          <p:nvPr/>
        </p:nvSpPr>
        <p:spPr>
          <a:xfrm>
            <a:off x="0" y="0"/>
            <a:ext cx="12192000" cy="685800"/>
          </a:xfrm>
          <a:prstGeom prst="rect">
            <a:avLst/>
          </a:prstGeom>
          <a:solidFill>
            <a:srgbClr val="233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 name="Picture 39">
            <a:extLst>
              <a:ext uri="{FF2B5EF4-FFF2-40B4-BE49-F238E27FC236}">
                <a16:creationId xmlns:a16="http://schemas.microsoft.com/office/drawing/2014/main" id="{6685E9DE-972E-A24F-A65A-D4848E9CC3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3737030" cy="685800"/>
          </a:xfrm>
          <a:prstGeom prst="rect">
            <a:avLst/>
          </a:prstGeom>
        </p:spPr>
      </p:pic>
      <p:grpSp>
        <p:nvGrpSpPr>
          <p:cNvPr id="6" name="Group 5">
            <a:extLst>
              <a:ext uri="{FF2B5EF4-FFF2-40B4-BE49-F238E27FC236}">
                <a16:creationId xmlns:a16="http://schemas.microsoft.com/office/drawing/2014/main" id="{BE48ACBF-7D79-4F77-B284-44040A276A66}"/>
              </a:ext>
            </a:extLst>
          </p:cNvPr>
          <p:cNvGrpSpPr/>
          <p:nvPr/>
        </p:nvGrpSpPr>
        <p:grpSpPr>
          <a:xfrm>
            <a:off x="89687" y="1027387"/>
            <a:ext cx="12102313" cy="5700122"/>
            <a:chOff x="-2224768" y="332860"/>
            <a:chExt cx="13083581" cy="6525140"/>
          </a:xfrm>
        </p:grpSpPr>
        <p:pic>
          <p:nvPicPr>
            <p:cNvPr id="7" name="Picture 12" descr="2 step">
              <a:extLst>
                <a:ext uri="{FF2B5EF4-FFF2-40B4-BE49-F238E27FC236}">
                  <a16:creationId xmlns:a16="http://schemas.microsoft.com/office/drawing/2014/main" id="{092C88A7-939D-4A10-A55D-EC729BD02CF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08625" y="332860"/>
              <a:ext cx="3594100" cy="250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AutoShape 9">
              <a:extLst>
                <a:ext uri="{FF2B5EF4-FFF2-40B4-BE49-F238E27FC236}">
                  <a16:creationId xmlns:a16="http://schemas.microsoft.com/office/drawing/2014/main" id="{1289D21C-C07C-4C20-8FEE-1651BFC6290C}"/>
                </a:ext>
              </a:extLst>
            </p:cNvPr>
            <p:cNvSpPr>
              <a:spLocks noChangeAspect="1" noChangeArrowheads="1"/>
            </p:cNvSpPr>
            <p:nvPr/>
          </p:nvSpPr>
          <p:spPr bwMode="auto">
            <a:xfrm>
              <a:off x="838200" y="452438"/>
              <a:ext cx="7543800" cy="640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itchFamily="34" charset="0"/>
                <a:ea typeface="+mn-ea"/>
                <a:cs typeface="+mn-cs"/>
              </a:endParaRPr>
            </a:p>
          </p:txBody>
        </p:sp>
        <p:pic>
          <p:nvPicPr>
            <p:cNvPr id="9" name="Picture 10" descr="2nd pic">
              <a:extLst>
                <a:ext uri="{FF2B5EF4-FFF2-40B4-BE49-F238E27FC236}">
                  <a16:creationId xmlns:a16="http://schemas.microsoft.com/office/drawing/2014/main" id="{67736200-5BA1-4A86-B91D-9624C3C808D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381000"/>
              <a:ext cx="3527425" cy="247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pic>
          <p:nvPicPr>
            <p:cNvPr id="10" name="Picture 11" descr="network isolates">
              <a:extLst>
                <a:ext uri="{FF2B5EF4-FFF2-40B4-BE49-F238E27FC236}">
                  <a16:creationId xmlns:a16="http://schemas.microsoft.com/office/drawing/2014/main" id="{C337EC3E-92C1-41E4-A12D-EAC778FC8D6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52800" y="2971800"/>
              <a:ext cx="2527300" cy="177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11" name="Picture 13" descr="subgroups">
              <a:extLst>
                <a:ext uri="{FF2B5EF4-FFF2-40B4-BE49-F238E27FC236}">
                  <a16:creationId xmlns:a16="http://schemas.microsoft.com/office/drawing/2014/main" id="{00F07940-2536-46EF-A036-A8677D9545C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91213" y="4813300"/>
              <a:ext cx="3252787"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 descr="network very dense">
              <a:extLst>
                <a:ext uri="{FF2B5EF4-FFF2-40B4-BE49-F238E27FC236}">
                  <a16:creationId xmlns:a16="http://schemas.microsoft.com/office/drawing/2014/main" id="{32174377-BEFA-4774-89AA-9E94AFE0D3D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4840288"/>
              <a:ext cx="2706688" cy="201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Line 15">
              <a:extLst>
                <a:ext uri="{FF2B5EF4-FFF2-40B4-BE49-F238E27FC236}">
                  <a16:creationId xmlns:a16="http://schemas.microsoft.com/office/drawing/2014/main" id="{B1A925C2-A3FA-4447-9722-81B0A004FC3E}"/>
                </a:ext>
              </a:extLst>
            </p:cNvPr>
            <p:cNvSpPr>
              <a:spLocks noChangeShapeType="1"/>
            </p:cNvSpPr>
            <p:nvPr/>
          </p:nvSpPr>
          <p:spPr bwMode="auto">
            <a:xfrm flipH="1" flipV="1">
              <a:off x="2819400" y="2133600"/>
              <a:ext cx="723900" cy="809625"/>
            </a:xfrm>
            <a:prstGeom prst="line">
              <a:avLst/>
            </a:prstGeom>
            <a:noFill/>
            <a:ln w="5715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14" name="Line 16">
              <a:extLst>
                <a:ext uri="{FF2B5EF4-FFF2-40B4-BE49-F238E27FC236}">
                  <a16:creationId xmlns:a16="http://schemas.microsoft.com/office/drawing/2014/main" id="{759443AF-D4B2-4F27-B2FF-74C6D8E5071F}"/>
                </a:ext>
              </a:extLst>
            </p:cNvPr>
            <p:cNvSpPr>
              <a:spLocks noChangeShapeType="1"/>
            </p:cNvSpPr>
            <p:nvPr/>
          </p:nvSpPr>
          <p:spPr bwMode="auto">
            <a:xfrm>
              <a:off x="5029200" y="4800600"/>
              <a:ext cx="762000" cy="762000"/>
            </a:xfrm>
            <a:prstGeom prst="line">
              <a:avLst/>
            </a:prstGeom>
            <a:noFill/>
            <a:ln w="5715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15" name="Line 17">
              <a:extLst>
                <a:ext uri="{FF2B5EF4-FFF2-40B4-BE49-F238E27FC236}">
                  <a16:creationId xmlns:a16="http://schemas.microsoft.com/office/drawing/2014/main" id="{5226C56F-B8ED-4738-9051-023CA66EA5F2}"/>
                </a:ext>
              </a:extLst>
            </p:cNvPr>
            <p:cNvSpPr>
              <a:spLocks noChangeShapeType="1"/>
            </p:cNvSpPr>
            <p:nvPr/>
          </p:nvSpPr>
          <p:spPr bwMode="auto">
            <a:xfrm flipH="1">
              <a:off x="2819400" y="4651375"/>
              <a:ext cx="652463" cy="835025"/>
            </a:xfrm>
            <a:prstGeom prst="line">
              <a:avLst/>
            </a:prstGeom>
            <a:noFill/>
            <a:ln w="5715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16" name="Line 18">
              <a:extLst>
                <a:ext uri="{FF2B5EF4-FFF2-40B4-BE49-F238E27FC236}">
                  <a16:creationId xmlns:a16="http://schemas.microsoft.com/office/drawing/2014/main" id="{5B4C1A6C-DA38-4D63-A46B-A06B500D7721}"/>
                </a:ext>
              </a:extLst>
            </p:cNvPr>
            <p:cNvSpPr>
              <a:spLocks noChangeShapeType="1"/>
            </p:cNvSpPr>
            <p:nvPr/>
          </p:nvSpPr>
          <p:spPr bwMode="auto">
            <a:xfrm flipV="1">
              <a:off x="5029200" y="2057400"/>
              <a:ext cx="712788" cy="782638"/>
            </a:xfrm>
            <a:prstGeom prst="line">
              <a:avLst/>
            </a:prstGeom>
            <a:noFill/>
            <a:ln w="5715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17" name="Rectangle 19">
              <a:extLst>
                <a:ext uri="{FF2B5EF4-FFF2-40B4-BE49-F238E27FC236}">
                  <a16:creationId xmlns:a16="http://schemas.microsoft.com/office/drawing/2014/main" id="{056DD006-A5F7-40B4-BC6C-A8B4AE5D01FA}"/>
                </a:ext>
              </a:extLst>
            </p:cNvPr>
            <p:cNvSpPr>
              <a:spLocks noChangeArrowheads="1"/>
            </p:cNvSpPr>
            <p:nvPr/>
          </p:nvSpPr>
          <p:spPr bwMode="auto">
            <a:xfrm>
              <a:off x="3543300" y="3086100"/>
              <a:ext cx="2205038" cy="163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18" name="Text Box 20">
              <a:extLst>
                <a:ext uri="{FF2B5EF4-FFF2-40B4-BE49-F238E27FC236}">
                  <a16:creationId xmlns:a16="http://schemas.microsoft.com/office/drawing/2014/main" id="{BCBAA574-1B28-4602-BFB8-CDE021A76B5E}"/>
                </a:ext>
              </a:extLst>
            </p:cNvPr>
            <p:cNvSpPr txBox="1">
              <a:spLocks noChangeArrowheads="1"/>
            </p:cNvSpPr>
            <p:nvPr/>
          </p:nvSpPr>
          <p:spPr bwMode="auto">
            <a:xfrm>
              <a:off x="-1981202" y="1180281"/>
              <a:ext cx="1797178" cy="977859"/>
            </a:xfrm>
            <a:prstGeom prst="rect">
              <a:avLst/>
            </a:prstGeom>
            <a:solidFill>
              <a:srgbClr val="FFFFFF"/>
            </a:solidFill>
            <a:ln w="9525">
              <a:noFill/>
              <a:miter lim="800000"/>
              <a:headEnd/>
              <a:tailEnd/>
            </a:ln>
          </p:spPr>
          <p:txBody>
            <a:bodyPr lIns="67666" tIns="33833" rIns="67666" bIns="33833"/>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Avenir" panose="020B0503020203020204" pitchFamily="34" charset="0"/>
                  <a:ea typeface="+mn-ea"/>
                  <a:cs typeface="+mn-cs"/>
                </a:rPr>
                <a:t>Phase 1: </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Avenir" panose="020B0503020203020204" pitchFamily="34" charset="0"/>
                  <a:ea typeface="+mn-ea"/>
                  <a:cs typeface="+mn-cs"/>
                </a:rPr>
                <a:t>Creating Network Ties</a:t>
              </a:r>
              <a:endParaRPr kumimoji="0" lang="en-US" altLang="en-US" sz="1600" b="0" i="0" u="none" strike="noStrike" kern="1200" cap="none" spc="0" normalizeH="0" baseline="0" noProof="0" dirty="0">
                <a:ln>
                  <a:noFill/>
                </a:ln>
                <a:solidFill>
                  <a:prstClr val="black"/>
                </a:solidFill>
                <a:effectLst/>
                <a:uLnTx/>
                <a:uFillTx/>
                <a:latin typeface="Avenir" panose="020B0503020203020204" pitchFamily="34" charset="0"/>
                <a:ea typeface="+mn-ea"/>
                <a:cs typeface="+mn-cs"/>
              </a:endParaRPr>
            </a:p>
          </p:txBody>
        </p:sp>
        <p:sp>
          <p:nvSpPr>
            <p:cNvPr id="19" name="Oval 21">
              <a:extLst>
                <a:ext uri="{FF2B5EF4-FFF2-40B4-BE49-F238E27FC236}">
                  <a16:creationId xmlns:a16="http://schemas.microsoft.com/office/drawing/2014/main" id="{9B816CFD-6935-4BBE-99D9-1D625AC9884B}"/>
                </a:ext>
              </a:extLst>
            </p:cNvPr>
            <p:cNvSpPr>
              <a:spLocks noChangeArrowheads="1"/>
            </p:cNvSpPr>
            <p:nvPr/>
          </p:nvSpPr>
          <p:spPr bwMode="auto">
            <a:xfrm>
              <a:off x="3116263" y="2659063"/>
              <a:ext cx="2490787" cy="2278062"/>
            </a:xfrm>
            <a:prstGeom prst="ellipse">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20" name="Text Box 22">
              <a:extLst>
                <a:ext uri="{FF2B5EF4-FFF2-40B4-BE49-F238E27FC236}">
                  <a16:creationId xmlns:a16="http://schemas.microsoft.com/office/drawing/2014/main" id="{DC17E2EE-0AC3-49D7-87BE-CB7B34DC40C0}"/>
                </a:ext>
              </a:extLst>
            </p:cNvPr>
            <p:cNvSpPr txBox="1">
              <a:spLocks noChangeArrowheads="1"/>
            </p:cNvSpPr>
            <p:nvPr/>
          </p:nvSpPr>
          <p:spPr bwMode="auto">
            <a:xfrm>
              <a:off x="8381999" y="5562600"/>
              <a:ext cx="2273264" cy="654091"/>
            </a:xfrm>
            <a:prstGeom prst="rect">
              <a:avLst/>
            </a:prstGeom>
            <a:solidFill>
              <a:srgbClr val="FFFFFF"/>
            </a:solidFill>
            <a:ln w="9525">
              <a:noFill/>
              <a:miter lim="800000"/>
              <a:headEnd/>
              <a:tailEnd/>
            </a:ln>
          </p:spPr>
          <p:txBody>
            <a:bodyPr lIns="67666" tIns="33833" rIns="67666" bIns="33833"/>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Avenir" panose="020B0503020203020204" pitchFamily="34" charset="0"/>
                  <a:ea typeface="+mn-ea"/>
                  <a:cs typeface="+mn-cs"/>
                </a:rPr>
                <a:t>Phase 4: </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Avenir" panose="020B0503020203020204" pitchFamily="34" charset="0"/>
                  <a:ea typeface="+mn-ea"/>
                  <a:cs typeface="+mn-cs"/>
                </a:rPr>
                <a:t>Creating Subgroups</a:t>
              </a:r>
              <a:endParaRPr kumimoji="0" lang="en-US" altLang="en-US" sz="1600" b="0" i="0" u="none" strike="noStrike" kern="1200" cap="none" spc="0" normalizeH="0" baseline="0" noProof="0" dirty="0">
                <a:ln>
                  <a:noFill/>
                </a:ln>
                <a:solidFill>
                  <a:prstClr val="black"/>
                </a:solidFill>
                <a:effectLst/>
                <a:uLnTx/>
                <a:uFillTx/>
                <a:latin typeface="Avenir" panose="020B0503020203020204" pitchFamily="34" charset="0"/>
                <a:ea typeface="+mn-ea"/>
                <a:cs typeface="+mn-cs"/>
              </a:endParaRPr>
            </a:p>
          </p:txBody>
        </p:sp>
        <p:sp>
          <p:nvSpPr>
            <p:cNvPr id="21" name="Text Box 23">
              <a:extLst>
                <a:ext uri="{FF2B5EF4-FFF2-40B4-BE49-F238E27FC236}">
                  <a16:creationId xmlns:a16="http://schemas.microsoft.com/office/drawing/2014/main" id="{A3FED2ED-EF3B-4BD6-AB8A-1316A881CA92}"/>
                </a:ext>
              </a:extLst>
            </p:cNvPr>
            <p:cNvSpPr txBox="1">
              <a:spLocks noChangeArrowheads="1"/>
            </p:cNvSpPr>
            <p:nvPr/>
          </p:nvSpPr>
          <p:spPr bwMode="auto">
            <a:xfrm>
              <a:off x="-2224768" y="5727760"/>
              <a:ext cx="2174761" cy="977861"/>
            </a:xfrm>
            <a:prstGeom prst="rect">
              <a:avLst/>
            </a:prstGeom>
            <a:solidFill>
              <a:srgbClr val="FFFFFF"/>
            </a:solidFill>
            <a:ln w="9525">
              <a:noFill/>
              <a:miter lim="800000"/>
              <a:headEnd/>
              <a:tailEnd/>
            </a:ln>
          </p:spPr>
          <p:txBody>
            <a:bodyPr lIns="67666" tIns="33833" rIns="67666" bIns="33833"/>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Avenir" panose="020B0503020203020204" pitchFamily="34" charset="0"/>
                  <a:ea typeface="+mn-ea"/>
                  <a:cs typeface="+mn-cs"/>
                </a:rPr>
                <a:t>Phase 3: </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Avenir" panose="020B0503020203020204" pitchFamily="34" charset="0"/>
                  <a:ea typeface="+mn-ea"/>
                  <a:cs typeface="+mn-cs"/>
                </a:rPr>
                <a:t>Growing the Network</a:t>
              </a:r>
              <a:endParaRPr kumimoji="0" lang="en-US" altLang="en-US" sz="1600" b="0" i="0" u="none" strike="noStrike" kern="1200" cap="none" spc="0" normalizeH="0" baseline="0" noProof="0" dirty="0">
                <a:ln>
                  <a:noFill/>
                </a:ln>
                <a:solidFill>
                  <a:prstClr val="black"/>
                </a:solidFill>
                <a:effectLst/>
                <a:uLnTx/>
                <a:uFillTx/>
                <a:latin typeface="Avenir" panose="020B0503020203020204" pitchFamily="34" charset="0"/>
                <a:ea typeface="+mn-ea"/>
                <a:cs typeface="+mn-cs"/>
              </a:endParaRPr>
            </a:p>
          </p:txBody>
        </p:sp>
        <p:sp>
          <p:nvSpPr>
            <p:cNvPr id="22" name="Text Box 24">
              <a:extLst>
                <a:ext uri="{FF2B5EF4-FFF2-40B4-BE49-F238E27FC236}">
                  <a16:creationId xmlns:a16="http://schemas.microsoft.com/office/drawing/2014/main" id="{1820615C-9C4A-402C-A2BE-DA98056BF707}"/>
                </a:ext>
              </a:extLst>
            </p:cNvPr>
            <p:cNvSpPr txBox="1">
              <a:spLocks noChangeArrowheads="1"/>
            </p:cNvSpPr>
            <p:nvPr/>
          </p:nvSpPr>
          <p:spPr bwMode="auto">
            <a:xfrm>
              <a:off x="7970433" y="1169055"/>
              <a:ext cx="2888380" cy="914400"/>
            </a:xfrm>
            <a:prstGeom prst="rect">
              <a:avLst/>
            </a:prstGeom>
            <a:solidFill>
              <a:srgbClr val="FFFFFF"/>
            </a:solidFill>
            <a:ln w="9525">
              <a:noFill/>
              <a:miter lim="800000"/>
              <a:headEnd/>
              <a:tailEnd/>
            </a:ln>
          </p:spPr>
          <p:txBody>
            <a:bodyPr lIns="67666" tIns="33833" rIns="67666" bIns="33833"/>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Avenir" panose="020B0503020203020204" pitchFamily="34" charset="0"/>
                  <a:ea typeface="+mn-ea"/>
                  <a:cs typeface="+mn-cs"/>
                </a:rPr>
                <a:t>Phase 2: </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Avenir" panose="020B0503020203020204" pitchFamily="34" charset="0"/>
                  <a:ea typeface="+mn-ea"/>
                  <a:cs typeface="+mn-cs"/>
                </a:rPr>
                <a:t>Connecting the Network:               No Isolates</a:t>
              </a:r>
              <a:endParaRPr kumimoji="0" lang="en-US" altLang="en-US" sz="1600" b="0" i="0" u="none" strike="noStrike" kern="1200" cap="none" spc="0" normalizeH="0" baseline="0" noProof="0" dirty="0">
                <a:ln>
                  <a:noFill/>
                </a:ln>
                <a:solidFill>
                  <a:prstClr val="black"/>
                </a:solidFill>
                <a:effectLst/>
                <a:uLnTx/>
                <a:uFillTx/>
                <a:latin typeface="Avenir" panose="020B0503020203020204" pitchFamily="34" charset="0"/>
                <a:ea typeface="+mn-ea"/>
                <a:cs typeface="+mn-cs"/>
              </a:endParaRPr>
            </a:p>
          </p:txBody>
        </p:sp>
      </p:grpSp>
      <p:sp>
        <p:nvSpPr>
          <p:cNvPr id="3" name="TextBox 2">
            <a:extLst>
              <a:ext uri="{FF2B5EF4-FFF2-40B4-BE49-F238E27FC236}">
                <a16:creationId xmlns:a16="http://schemas.microsoft.com/office/drawing/2014/main" id="{59AF24E0-3B52-4C8F-8F8E-C3863876C300}"/>
              </a:ext>
            </a:extLst>
          </p:cNvPr>
          <p:cNvSpPr txBox="1"/>
          <p:nvPr/>
        </p:nvSpPr>
        <p:spPr>
          <a:xfrm>
            <a:off x="89687" y="703440"/>
            <a:ext cx="546423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Lifecyle of a Sustainable Network</a:t>
            </a:r>
          </a:p>
        </p:txBody>
      </p:sp>
    </p:spTree>
    <p:extLst>
      <p:ext uri="{BB962C8B-B14F-4D97-AF65-F5344CB8AC3E}">
        <p14:creationId xmlns:p14="http://schemas.microsoft.com/office/powerpoint/2010/main" val="13199319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08EB95-1A73-014A-B93E-4A5FE2229FB5}"/>
              </a:ext>
            </a:extLst>
          </p:cNvPr>
          <p:cNvSpPr/>
          <p:nvPr/>
        </p:nvSpPr>
        <p:spPr>
          <a:xfrm>
            <a:off x="0" y="685800"/>
            <a:ext cx="12192000" cy="6172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9" descr="wedding network">
            <a:extLst>
              <a:ext uri="{FF2B5EF4-FFF2-40B4-BE49-F238E27FC236}">
                <a16:creationId xmlns:a16="http://schemas.microsoft.com/office/drawing/2014/main" id="{C5435383-25B4-F54D-B6C5-86947A9DA3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7031" y="657226"/>
            <a:ext cx="8140090" cy="6198137"/>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EA3B41FC-ADE9-B14E-A4C9-3A4135197356}"/>
              </a:ext>
            </a:extLst>
          </p:cNvPr>
          <p:cNvSpPr/>
          <p:nvPr/>
        </p:nvSpPr>
        <p:spPr>
          <a:xfrm>
            <a:off x="0" y="0"/>
            <a:ext cx="12192000" cy="685800"/>
          </a:xfrm>
          <a:prstGeom prst="rect">
            <a:avLst/>
          </a:prstGeom>
          <a:solidFill>
            <a:srgbClr val="233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 name="Picture 39">
            <a:extLst>
              <a:ext uri="{FF2B5EF4-FFF2-40B4-BE49-F238E27FC236}">
                <a16:creationId xmlns:a16="http://schemas.microsoft.com/office/drawing/2014/main" id="{6685E9DE-972E-A24F-A65A-D4848E9CC3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0"/>
            <a:ext cx="3737030" cy="685800"/>
          </a:xfrm>
          <a:prstGeom prst="rect">
            <a:avLst/>
          </a:prstGeom>
        </p:spPr>
      </p:pic>
      <p:sp>
        <p:nvSpPr>
          <p:cNvPr id="6" name="TextBox 5">
            <a:extLst>
              <a:ext uri="{FF2B5EF4-FFF2-40B4-BE49-F238E27FC236}">
                <a16:creationId xmlns:a16="http://schemas.microsoft.com/office/drawing/2014/main" id="{1BCB4888-E4F8-4ECB-8C8A-275317219F93}"/>
              </a:ext>
            </a:extLst>
          </p:cNvPr>
          <p:cNvSpPr txBox="1"/>
          <p:nvPr/>
        </p:nvSpPr>
        <p:spPr>
          <a:xfrm>
            <a:off x="7744729" y="6239034"/>
            <a:ext cx="4343400" cy="523220"/>
          </a:xfrm>
          <a:prstGeom prst="rect">
            <a:avLst/>
          </a:prstGeom>
          <a:noFill/>
        </p:spPr>
        <p:txBody>
          <a:bodyPr wrap="square" rtlCol="0">
            <a:spAutoFit/>
          </a:bodyPr>
          <a:lstStyle/>
          <a:p>
            <a:pPr marL="0" marR="0" lvl="0" indent="0" algn="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Avenir" panose="020B0503020203020204" pitchFamily="34" charset="0"/>
                <a:ea typeface="+mn-ea"/>
                <a:cs typeface="+mn-cs"/>
              </a:rPr>
              <a:t>Planning a Wedding…</a:t>
            </a:r>
          </a:p>
        </p:txBody>
      </p:sp>
      <p:sp>
        <p:nvSpPr>
          <p:cNvPr id="7" name="Rectangle 6">
            <a:extLst>
              <a:ext uri="{FF2B5EF4-FFF2-40B4-BE49-F238E27FC236}">
                <a16:creationId xmlns:a16="http://schemas.microsoft.com/office/drawing/2014/main" id="{DAB71B67-28E8-473D-A9BF-91758A8A2AA7}"/>
              </a:ext>
            </a:extLst>
          </p:cNvPr>
          <p:cNvSpPr/>
          <p:nvPr/>
        </p:nvSpPr>
        <p:spPr>
          <a:xfrm>
            <a:off x="4705" y="685800"/>
            <a:ext cx="3250286" cy="6198137"/>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65C21261-897F-475C-BC85-C44E78A0B3D2}"/>
              </a:ext>
            </a:extLst>
          </p:cNvPr>
          <p:cNvSpPr txBox="1">
            <a:spLocks/>
          </p:cNvSpPr>
          <p:nvPr/>
        </p:nvSpPr>
        <p:spPr>
          <a:xfrm>
            <a:off x="225849" y="3010197"/>
            <a:ext cx="2771680" cy="149219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600" b="0" i="0" u="none" strike="noStrike" kern="1200" cap="none" spc="0" normalizeH="0" baseline="0" noProof="0" dirty="0">
                <a:ln>
                  <a:noFill/>
                </a:ln>
                <a:solidFill>
                  <a:prstClr val="black"/>
                </a:solidFill>
                <a:effectLst/>
                <a:uLnTx/>
                <a:uFillTx/>
                <a:latin typeface="Calibri Light" panose="020F0302020204030204"/>
                <a:ea typeface="+mj-ea"/>
                <a:cs typeface="+mj-cs"/>
              </a:rPr>
              <a:t>Network Science in Real Life</a:t>
            </a:r>
          </a:p>
        </p:txBody>
      </p:sp>
    </p:spTree>
    <p:extLst>
      <p:ext uri="{BB962C8B-B14F-4D97-AF65-F5344CB8AC3E}">
        <p14:creationId xmlns:p14="http://schemas.microsoft.com/office/powerpoint/2010/main" val="18941748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a:hlinkClick r:id="" action="ppaction://media"/>
            <a:extLst>
              <a:ext uri="{FF2B5EF4-FFF2-40B4-BE49-F238E27FC236}">
                <a16:creationId xmlns:a16="http://schemas.microsoft.com/office/drawing/2014/main" id="{C0965E98-B0D4-4D44-B3EB-DD2FFA326BBE}"/>
              </a:ext>
            </a:extLst>
          </p:cNvPr>
          <p:cNvPicPr>
            <a:picLocks noGrp="1" noRot="1" noChangeAspect="1"/>
          </p:cNvPicPr>
          <p:nvPr>
            <p:ph idx="1"/>
            <a:videoFile r:link="rId1"/>
          </p:nvPr>
        </p:nvPicPr>
        <p:blipFill>
          <a:blip r:embed="rId4"/>
          <a:stretch>
            <a:fillRect/>
          </a:stretch>
        </p:blipFill>
        <p:spPr>
          <a:xfrm>
            <a:off x="1625767" y="1050024"/>
            <a:ext cx="9329737" cy="5248275"/>
          </a:xfrm>
          <a:prstGeom prst="rect">
            <a:avLst/>
          </a:prstGeom>
        </p:spPr>
      </p:pic>
      <p:sp>
        <p:nvSpPr>
          <p:cNvPr id="3" name="Rectangle 2">
            <a:extLst>
              <a:ext uri="{FF2B5EF4-FFF2-40B4-BE49-F238E27FC236}">
                <a16:creationId xmlns:a16="http://schemas.microsoft.com/office/drawing/2014/main" id="{CF85A457-9409-4EA4-AB53-7EB21093BCCD}"/>
              </a:ext>
            </a:extLst>
          </p:cNvPr>
          <p:cNvSpPr/>
          <p:nvPr/>
        </p:nvSpPr>
        <p:spPr>
          <a:xfrm>
            <a:off x="0" y="0"/>
            <a:ext cx="12192000" cy="685800"/>
          </a:xfrm>
          <a:prstGeom prst="rect">
            <a:avLst/>
          </a:prstGeom>
          <a:solidFill>
            <a:srgbClr val="233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1E618FB5-2F25-4FA7-A4C9-862BFCF2D0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622" y="15361"/>
            <a:ext cx="3737030" cy="685800"/>
          </a:xfrm>
          <a:prstGeom prst="rect">
            <a:avLst/>
          </a:prstGeom>
        </p:spPr>
      </p:pic>
    </p:spTree>
    <p:extLst>
      <p:ext uri="{BB962C8B-B14F-4D97-AF65-F5344CB8AC3E}">
        <p14:creationId xmlns:p14="http://schemas.microsoft.com/office/powerpoint/2010/main" val="18305053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Socially isolated women with breast cancer have a…"/>
          <p:cNvSpPr txBox="1"/>
          <p:nvPr/>
        </p:nvSpPr>
        <p:spPr>
          <a:xfrm>
            <a:off x="579075" y="1742351"/>
            <a:ext cx="10926818" cy="4691347"/>
          </a:xfrm>
          <a:prstGeom prst="rect">
            <a:avLst/>
          </a:prstGeom>
          <a:ln w="12700">
            <a:miter lim="400000"/>
          </a:ln>
          <a:extLst>
            <a:ext uri="{C572A759-6A51-4108-AA02-DFA0A04FC94B}">
              <ma14:wrappingTextBoxFlag xmlns="" xmlns:ma14="http://schemas.microsoft.com/office/mac/drawingml/2011/main" val="1"/>
            </a:ext>
          </a:extLst>
        </p:spPr>
        <p:txBody>
          <a:bodyPr wrap="square" lIns="35718" tIns="35718" rIns="35718" bIns="35718" anchor="ctr">
            <a:spAutoFit/>
          </a:bodyPr>
          <a:lstStyle/>
          <a:p>
            <a:pPr marL="514350" marR="0" lvl="0" indent="-514350" algn="l" defTabSz="914400" rtl="0" eaLnBrk="1" fontAlgn="auto" latinLnBrk="0" hangingPunct="1">
              <a:lnSpc>
                <a:spcPct val="100000"/>
              </a:lnSpc>
              <a:spcBef>
                <a:spcPts val="75"/>
              </a:spcBef>
              <a:spcAft>
                <a:spcPts val="0"/>
              </a:spcAft>
              <a:buClrTx/>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Avenir" panose="020B0503020203020204" pitchFamily="34" charset="0"/>
                <a:ea typeface="+mn-ea"/>
                <a:cs typeface="+mn-cs"/>
              </a:rPr>
              <a:t>Building and managing a network doesn’t have to be left to chance – there is a science to help guide you.</a:t>
            </a:r>
          </a:p>
          <a:p>
            <a:pPr marL="514350" marR="0" lvl="0" indent="-514350" algn="l" defTabSz="914400" rtl="0" eaLnBrk="1" fontAlgn="auto" latinLnBrk="0" hangingPunct="1">
              <a:lnSpc>
                <a:spcPct val="100000"/>
              </a:lnSpc>
              <a:spcBef>
                <a:spcPts val="75"/>
              </a:spcBef>
              <a:spcAft>
                <a:spcPts val="0"/>
              </a:spcAft>
              <a:buClrTx/>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Avenir" panose="020B0503020203020204" pitchFamily="34" charset="0"/>
                <a:ea typeface="+mn-ea"/>
                <a:cs typeface="+mn-cs"/>
              </a:rPr>
              <a:t>You are already a network scientist. You use network science every day.</a:t>
            </a:r>
          </a:p>
          <a:p>
            <a:pPr marL="514350" marR="0" lvl="0" indent="-514350" algn="l" defTabSz="914400" rtl="0" eaLnBrk="1" fontAlgn="auto" latinLnBrk="0" hangingPunct="1">
              <a:lnSpc>
                <a:spcPct val="100000"/>
              </a:lnSpc>
              <a:spcBef>
                <a:spcPts val="75"/>
              </a:spcBef>
              <a:spcAft>
                <a:spcPts val="0"/>
              </a:spcAft>
              <a:buClrTx/>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Avenir" panose="020B0503020203020204" pitchFamily="34" charset="0"/>
                <a:ea typeface="+mn-ea"/>
                <a:cs typeface="+mn-cs"/>
              </a:rPr>
              <a:t>You can manage network relationships to develop a strategy, but you need data to do it.</a:t>
            </a:r>
            <a:endParaRPr kumimoji="0" lang="en-US" sz="1200" b="0" i="0" u="none" strike="noStrike" kern="1200" cap="none" spc="0" normalizeH="0" baseline="0" noProof="0" dirty="0">
              <a:ln>
                <a:noFill/>
              </a:ln>
              <a:solidFill>
                <a:prstClr val="black"/>
              </a:solidFill>
              <a:effectLst/>
              <a:uLnTx/>
              <a:uFillTx/>
              <a:latin typeface="Avenir" panose="020B0503020203020204" pitchFamily="34" charset="0"/>
              <a:ea typeface="+mn-ea"/>
              <a:cs typeface="+mn-cs"/>
            </a:endParaRPr>
          </a:p>
          <a:p>
            <a:pPr marL="514350" marR="0" lvl="0" indent="-514350" algn="l" defTabSz="914400" rtl="0" eaLnBrk="1" fontAlgn="auto" latinLnBrk="0" hangingPunct="1">
              <a:lnSpc>
                <a:spcPct val="100000"/>
              </a:lnSpc>
              <a:spcBef>
                <a:spcPts val="75"/>
              </a:spcBef>
              <a:spcAft>
                <a:spcPts val="0"/>
              </a:spcAft>
              <a:buClrTx/>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Avenir" panose="020B0503020203020204" pitchFamily="34" charset="0"/>
                <a:ea typeface="+mn-ea"/>
                <a:cs typeface="+mn-cs"/>
              </a:rPr>
              <a:t>More networking is not better networking.</a:t>
            </a:r>
          </a:p>
          <a:p>
            <a:pPr marL="514350" marR="0" lvl="0" indent="-514350" algn="l" defTabSz="914400" rtl="0" eaLnBrk="1" fontAlgn="auto" latinLnBrk="0" hangingPunct="1">
              <a:lnSpc>
                <a:spcPct val="100000"/>
              </a:lnSpc>
              <a:spcBef>
                <a:spcPts val="75"/>
              </a:spcBef>
              <a:spcAft>
                <a:spcPts val="0"/>
              </a:spcAft>
              <a:buClrTx/>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Avenir" panose="020B0503020203020204" pitchFamily="34" charset="0"/>
                <a:ea typeface="+mn-ea"/>
                <a:cs typeface="+mn-cs"/>
              </a:rPr>
              <a:t>You can identify redundancy and holes in your network, which can inform the strategy.</a:t>
            </a:r>
          </a:p>
          <a:p>
            <a:pPr marL="514350" marR="0" lvl="0" indent="-514350" algn="l" defTabSz="914400" rtl="0" eaLnBrk="1" fontAlgn="auto" latinLnBrk="0" hangingPunct="1">
              <a:lnSpc>
                <a:spcPct val="100000"/>
              </a:lnSpc>
              <a:spcBef>
                <a:spcPts val="75"/>
              </a:spcBef>
              <a:spcAft>
                <a:spcPts val="0"/>
              </a:spcAft>
              <a:buClrTx/>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Avenir" panose="020B0503020203020204" pitchFamily="34" charset="0"/>
                <a:ea typeface="+mn-ea"/>
                <a:cs typeface="+mn-cs"/>
              </a:rPr>
              <a:t>A proven strategy for network sustainability:</a:t>
            </a:r>
          </a:p>
          <a:p>
            <a:pPr marL="971550" marR="0" lvl="1" indent="-5143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venir" panose="020B0503020203020204" pitchFamily="34" charset="0"/>
                <a:ea typeface="+mn-ea"/>
                <a:cs typeface="+mn-cs"/>
              </a:rPr>
              <a:t>Everyone in the network has a role they understand.</a:t>
            </a:r>
          </a:p>
          <a:p>
            <a:pPr marL="971550" marR="0" lvl="1" indent="-5143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venir" panose="020B0503020203020204" pitchFamily="34" charset="0"/>
                <a:ea typeface="+mn-ea"/>
                <a:cs typeface="+mn-cs"/>
              </a:rPr>
              <a:t>Participation only required when that role is needed; otherwise its optional.</a:t>
            </a:r>
          </a:p>
          <a:p>
            <a:pPr marL="971550" marR="0" lvl="1" indent="-5143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venir" panose="020B0503020203020204" pitchFamily="34" charset="0"/>
                <a:ea typeface="+mn-ea"/>
                <a:cs typeface="+mn-cs"/>
              </a:rPr>
              <a:t>The network has a stated goal that the end includes a strategy to use the fewest number of resources to reach the same collaborative advantage. </a:t>
            </a:r>
          </a:p>
        </p:txBody>
      </p:sp>
      <p:sp>
        <p:nvSpPr>
          <p:cNvPr id="235" name="Social Determinants of Health"/>
          <p:cNvSpPr txBox="1"/>
          <p:nvPr/>
        </p:nvSpPr>
        <p:spPr>
          <a:xfrm>
            <a:off x="338174" y="800996"/>
            <a:ext cx="9316386" cy="810797"/>
          </a:xfrm>
          <a:prstGeom prst="rect">
            <a:avLst/>
          </a:prstGeom>
          <a:ln w="12700">
            <a:miter lim="400000"/>
          </a:ln>
          <a:extLst>
            <a:ext uri="{C572A759-6A51-4108-AA02-DFA0A04FC94B}">
              <ma14:wrappingTextBoxFlag xmlns="" xmlns:ma14="http://schemas.microsoft.com/office/mac/drawingml/2011/main" val="1"/>
            </a:ext>
          </a:extLst>
        </p:spPr>
        <p:txBody>
          <a:bodyPr wrap="square" lIns="35718" tIns="35718" rIns="35718" bIns="35718" anchor="ctr">
            <a:spAutoFit/>
          </a:bodyPr>
          <a:lstStyle>
            <a:lvl1pPr algn="l">
              <a:defRPr sz="10500">
                <a:solidFill>
                  <a:srgbClr val="FFFFFF"/>
                </a:solidFill>
                <a:latin typeface="Avenir Light"/>
                <a:ea typeface="Avenir Light"/>
                <a:cs typeface="Avenir Light"/>
                <a:sym typeface="Avenir Light"/>
              </a:defRPr>
            </a:lvl1pPr>
          </a:lstStyle>
          <a:p>
            <a:pPr marL="0" marR="0" lvl="0" indent="0" algn="l" defTabSz="410765" rtl="0" eaLnBrk="1" fontAlgn="auto" latinLnBrk="0" hangingPunct="0">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7D6270"/>
                </a:solidFill>
                <a:effectLst/>
                <a:uLnTx/>
                <a:uFillTx/>
                <a:latin typeface="Avenir" panose="020B0503020203020204" pitchFamily="34" charset="0"/>
                <a:sym typeface="Avenir Light"/>
              </a:rPr>
              <a:t>Main Take </a:t>
            </a:r>
            <a:r>
              <a:rPr kumimoji="0" lang="en-US" sz="4800" b="1" i="0" u="none" strike="noStrike" kern="0" cap="none" spc="0" normalizeH="0" baseline="0" noProof="0" dirty="0" err="1">
                <a:ln>
                  <a:noFill/>
                </a:ln>
                <a:solidFill>
                  <a:srgbClr val="7D6270"/>
                </a:solidFill>
                <a:effectLst/>
                <a:uLnTx/>
                <a:uFillTx/>
                <a:latin typeface="Avenir" panose="020B0503020203020204" pitchFamily="34" charset="0"/>
                <a:sym typeface="Avenir Light"/>
              </a:rPr>
              <a:t>Aways</a:t>
            </a:r>
            <a:endParaRPr kumimoji="0" sz="4800" b="1" i="0" u="none" strike="noStrike" kern="0" cap="none" spc="0" normalizeH="0" baseline="0" noProof="0" dirty="0">
              <a:ln>
                <a:noFill/>
              </a:ln>
              <a:solidFill>
                <a:srgbClr val="7D6270"/>
              </a:solidFill>
              <a:effectLst/>
              <a:uLnTx/>
              <a:uFillTx/>
              <a:latin typeface="Avenir" panose="020B0503020203020204" pitchFamily="34" charset="0"/>
              <a:sym typeface="Avenir Light"/>
            </a:endParaRPr>
          </a:p>
        </p:txBody>
      </p:sp>
      <p:pic>
        <p:nvPicPr>
          <p:cNvPr id="4" name="Picture 3">
            <a:extLst>
              <a:ext uri="{FF2B5EF4-FFF2-40B4-BE49-F238E27FC236}">
                <a16:creationId xmlns:a16="http://schemas.microsoft.com/office/drawing/2014/main" id="{C804B1F7-97E5-4588-9E45-791C689240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65002" y="6510516"/>
            <a:ext cx="2167677" cy="397801"/>
          </a:xfrm>
          <a:prstGeom prst="rect">
            <a:avLst/>
          </a:prstGeom>
        </p:spPr>
      </p:pic>
      <p:sp>
        <p:nvSpPr>
          <p:cNvPr id="5" name="Rectangle 4">
            <a:extLst>
              <a:ext uri="{FF2B5EF4-FFF2-40B4-BE49-F238E27FC236}">
                <a16:creationId xmlns:a16="http://schemas.microsoft.com/office/drawing/2014/main" id="{35FA088F-205F-45E2-A9A5-316AF467F09D}"/>
              </a:ext>
            </a:extLst>
          </p:cNvPr>
          <p:cNvSpPr/>
          <p:nvPr/>
        </p:nvSpPr>
        <p:spPr>
          <a:xfrm>
            <a:off x="0" y="0"/>
            <a:ext cx="12192000" cy="685800"/>
          </a:xfrm>
          <a:prstGeom prst="rect">
            <a:avLst/>
          </a:prstGeom>
          <a:solidFill>
            <a:srgbClr val="233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62884164-EF77-41A2-8769-88F22C6BA6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622" y="15361"/>
            <a:ext cx="3737030" cy="685800"/>
          </a:xfrm>
          <a:prstGeom prst="rect">
            <a:avLst/>
          </a:prstGeom>
        </p:spPr>
      </p:pic>
    </p:spTree>
    <p:extLst>
      <p:ext uri="{BB962C8B-B14F-4D97-AF65-F5344CB8AC3E}">
        <p14:creationId xmlns:p14="http://schemas.microsoft.com/office/powerpoint/2010/main" val="16819932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EA3B41FC-ADE9-B14E-A4C9-3A4135197356}"/>
              </a:ext>
            </a:extLst>
          </p:cNvPr>
          <p:cNvSpPr/>
          <p:nvPr/>
        </p:nvSpPr>
        <p:spPr>
          <a:xfrm>
            <a:off x="0" y="0"/>
            <a:ext cx="12192000" cy="685800"/>
          </a:xfrm>
          <a:prstGeom prst="rect">
            <a:avLst/>
          </a:prstGeom>
          <a:solidFill>
            <a:srgbClr val="233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 name="Picture 39">
            <a:extLst>
              <a:ext uri="{FF2B5EF4-FFF2-40B4-BE49-F238E27FC236}">
                <a16:creationId xmlns:a16="http://schemas.microsoft.com/office/drawing/2014/main" id="{6685E9DE-972E-A24F-A65A-D4848E9CC3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3737030" cy="685800"/>
          </a:xfrm>
          <a:prstGeom prst="rect">
            <a:avLst/>
          </a:prstGeom>
        </p:spPr>
      </p:pic>
      <p:sp>
        <p:nvSpPr>
          <p:cNvPr id="20" name="TextBox 19">
            <a:extLst>
              <a:ext uri="{FF2B5EF4-FFF2-40B4-BE49-F238E27FC236}">
                <a16:creationId xmlns:a16="http://schemas.microsoft.com/office/drawing/2014/main" id="{BDAA0ADF-EC9E-FD49-9354-15321641EAD7}"/>
              </a:ext>
            </a:extLst>
          </p:cNvPr>
          <p:cNvSpPr txBox="1"/>
          <p:nvPr/>
        </p:nvSpPr>
        <p:spPr>
          <a:xfrm>
            <a:off x="1066800" y="685800"/>
            <a:ext cx="10058400" cy="5486400"/>
          </a:xfrm>
          <a:prstGeom prst="rect">
            <a:avLst/>
          </a:prstGeom>
          <a:noFill/>
        </p:spPr>
        <p:txBody>
          <a:bodyPr wrap="none" rtlCol="0" anchor="ctr">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Avenir Light" panose="020B0402020203020204" pitchFamily="34" charset="0"/>
                <a:ea typeface="+mn-ea"/>
                <a:cs typeface="+mn-cs"/>
              </a:rPr>
              <a:t>Network </a:t>
            </a:r>
            <a:r>
              <a:rPr kumimoji="0" lang="en-US" sz="4400" b="0" i="0" u="none" strike="noStrike" kern="1200" cap="none" spc="0" normalizeH="0" baseline="0" noProof="0" dirty="0">
                <a:ln>
                  <a:noFill/>
                </a:ln>
                <a:solidFill>
                  <a:srgbClr val="D7DF28"/>
                </a:solidFill>
                <a:effectLst/>
                <a:uLnTx/>
                <a:uFillTx/>
                <a:latin typeface="Avenir Light" panose="020B0402020203020204" pitchFamily="34" charset="0"/>
                <a:ea typeface="+mn-ea"/>
                <a:cs typeface="+mn-cs"/>
              </a:rPr>
              <a:t>Measures and Evaluation</a:t>
            </a:r>
          </a:p>
        </p:txBody>
      </p:sp>
    </p:spTree>
    <p:extLst>
      <p:ext uri="{BB962C8B-B14F-4D97-AF65-F5344CB8AC3E}">
        <p14:creationId xmlns:p14="http://schemas.microsoft.com/office/powerpoint/2010/main" val="7697393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794740B-D6A0-4483-BBCD-B3A497C01F2E}"/>
              </a:ext>
            </a:extLst>
          </p:cNvPr>
          <p:cNvSpPr/>
          <p:nvPr/>
        </p:nvSpPr>
        <p:spPr>
          <a:xfrm>
            <a:off x="0" y="-1"/>
            <a:ext cx="4639056" cy="6886575"/>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205F864-CDBD-499B-B283-25EB8E5BD3E4}"/>
              </a:ext>
            </a:extLst>
          </p:cNvPr>
          <p:cNvSpPr>
            <a:spLocks noGrp="1"/>
          </p:cNvSpPr>
          <p:nvPr>
            <p:ph type="title"/>
          </p:nvPr>
        </p:nvSpPr>
        <p:spPr>
          <a:xfrm>
            <a:off x="648929" y="629266"/>
            <a:ext cx="3651467" cy="1676603"/>
          </a:xfrm>
        </p:spPr>
        <p:txBody>
          <a:bodyPr>
            <a:normAutofit/>
          </a:bodyPr>
          <a:lstStyle/>
          <a:p>
            <a:r>
              <a:rPr lang="en-US" dirty="0"/>
              <a:t>Network Evaluation</a:t>
            </a:r>
          </a:p>
        </p:txBody>
      </p:sp>
      <p:sp>
        <p:nvSpPr>
          <p:cNvPr id="3" name="Content Placeholder 2">
            <a:extLst>
              <a:ext uri="{FF2B5EF4-FFF2-40B4-BE49-F238E27FC236}">
                <a16:creationId xmlns:a16="http://schemas.microsoft.com/office/drawing/2014/main" id="{D4B00BB4-DD9B-4A0B-9BCF-B2298CEC032D}"/>
              </a:ext>
            </a:extLst>
          </p:cNvPr>
          <p:cNvSpPr>
            <a:spLocks noGrp="1"/>
          </p:cNvSpPr>
          <p:nvPr>
            <p:ph idx="1"/>
          </p:nvPr>
        </p:nvSpPr>
        <p:spPr>
          <a:xfrm>
            <a:off x="375975" y="2376985"/>
            <a:ext cx="3651466" cy="4038600"/>
          </a:xfrm>
        </p:spPr>
        <p:txBody>
          <a:bodyPr>
            <a:normAutofit fontScale="92500" lnSpcReduction="10000"/>
          </a:bodyPr>
          <a:lstStyle/>
          <a:p>
            <a:pPr marL="342900" indent="-342900">
              <a:buFont typeface="+mj-lt"/>
              <a:buAutoNum type="arabicPeriod"/>
              <a:defRPr/>
            </a:pPr>
            <a:r>
              <a:rPr lang="en-US" sz="2200" b="1" dirty="0">
                <a:solidFill>
                  <a:srgbClr val="000000"/>
                </a:solidFill>
              </a:rPr>
              <a:t>Evaluate how well your network is working </a:t>
            </a:r>
            <a:r>
              <a:rPr lang="en-US" sz="2200" dirty="0">
                <a:solidFill>
                  <a:srgbClr val="000000"/>
                </a:solidFill>
              </a:rPr>
              <a:t>in terms of identifying essential partners and gauge their level of involvement, leveraging resources, and strategizing for how to improve the work of the collaborative. </a:t>
            </a:r>
          </a:p>
          <a:p>
            <a:pPr marL="342900" indent="-342900">
              <a:buFont typeface="+mj-lt"/>
              <a:buAutoNum type="arabicPeriod"/>
              <a:defRPr/>
            </a:pPr>
            <a:r>
              <a:rPr lang="en-US" sz="2200" dirty="0">
                <a:solidFill>
                  <a:srgbClr val="000000"/>
                </a:solidFill>
              </a:rPr>
              <a:t>Demonstrate to partners, stakeholders, evaluators, and funders </a:t>
            </a:r>
            <a:r>
              <a:rPr lang="en-US" sz="2200" b="1" dirty="0">
                <a:solidFill>
                  <a:srgbClr val="000000"/>
                </a:solidFill>
              </a:rPr>
              <a:t>how your collaborative is progressing</a:t>
            </a:r>
            <a:r>
              <a:rPr lang="en-US" sz="2200" dirty="0">
                <a:solidFill>
                  <a:srgbClr val="000000"/>
                </a:solidFill>
              </a:rPr>
              <a:t> over time and why working together is making tangible change. </a:t>
            </a:r>
          </a:p>
          <a:p>
            <a:endParaRPr lang="en-US" sz="1800" dirty="0"/>
          </a:p>
        </p:txBody>
      </p:sp>
      <p:pic>
        <p:nvPicPr>
          <p:cNvPr id="6" name="Picture 2" descr="Description: PARTNER Tool">
            <a:extLst>
              <a:ext uri="{FF2B5EF4-FFF2-40B4-BE49-F238E27FC236}">
                <a16:creationId xmlns:a16="http://schemas.microsoft.com/office/drawing/2014/main" id="{181FE8E4-2379-4641-99EF-6162FA735E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8581" y="545911"/>
            <a:ext cx="7473419" cy="5670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58077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Content Placeholder 1"/>
          <p:cNvSpPr>
            <a:spLocks noGrp="1"/>
          </p:cNvSpPr>
          <p:nvPr>
            <p:ph idx="1"/>
          </p:nvPr>
        </p:nvSpPr>
        <p:spPr>
          <a:xfrm>
            <a:off x="1219200" y="1639889"/>
            <a:ext cx="10267950" cy="1447800"/>
          </a:xfrm>
        </p:spPr>
        <p:txBody>
          <a:bodyPr>
            <a:normAutofit/>
          </a:bodyPr>
          <a:lstStyle/>
          <a:p>
            <a:pPr marL="0" indent="0" algn="ctr">
              <a:buNone/>
            </a:pPr>
            <a:r>
              <a:rPr lang="en-US" altLang="en-US" sz="2400" dirty="0">
                <a:solidFill>
                  <a:schemeClr val="tx1"/>
                </a:solidFill>
              </a:rPr>
              <a:t>Network (Systems) outcomes are different from population or client outcomes; Rather, intermediary outcomes that reflect the way that organizations interact, share resources, and implement work (Process Outcomes)</a:t>
            </a:r>
          </a:p>
        </p:txBody>
      </p:sp>
      <p:sp>
        <p:nvSpPr>
          <p:cNvPr id="9" name="TextBox 8"/>
          <p:cNvSpPr txBox="1"/>
          <p:nvPr/>
        </p:nvSpPr>
        <p:spPr>
          <a:xfrm>
            <a:off x="8845804" y="3513139"/>
            <a:ext cx="1905000" cy="923330"/>
          </a:xfrm>
          <a:prstGeom prst="rect">
            <a:avLst/>
          </a:prstGeom>
          <a:solidFill>
            <a:schemeClr val="bg1"/>
          </a:solidFill>
          <a:ln w="57150" cmpd="thickThin">
            <a:solidFill>
              <a:schemeClr val="accent4">
                <a:lumMod val="75000"/>
              </a:schemeClr>
            </a:solidFill>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D4F58"/>
                </a:solidFill>
                <a:effectLst/>
                <a:uLnTx/>
                <a:uFillTx/>
                <a:latin typeface="Lucida Sans Unicode" panose="020B0602030504020204" pitchFamily="34" charset="0"/>
                <a:ea typeface="+mn-ea"/>
                <a:cs typeface="Arial" charset="0"/>
              </a:rPr>
              <a:t>Teacher Preparedness Outcomes</a:t>
            </a:r>
          </a:p>
        </p:txBody>
      </p:sp>
      <p:sp>
        <p:nvSpPr>
          <p:cNvPr id="12" name="TextBox 11"/>
          <p:cNvSpPr txBox="1"/>
          <p:nvPr/>
        </p:nvSpPr>
        <p:spPr>
          <a:xfrm>
            <a:off x="1847851" y="3513139"/>
            <a:ext cx="1711325" cy="923330"/>
          </a:xfrm>
          <a:prstGeom prst="rect">
            <a:avLst/>
          </a:prstGeom>
          <a:solidFill>
            <a:schemeClr val="bg1"/>
          </a:solidFill>
          <a:ln w="57150" cmpd="thickThin">
            <a:solidFill>
              <a:schemeClr val="accent4">
                <a:lumMod val="75000"/>
              </a:schemeClr>
            </a:solidFill>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D4F58"/>
                </a:solidFill>
                <a:effectLst/>
                <a:uLnTx/>
                <a:uFillTx/>
                <a:latin typeface="Lucida Sans Unicode" panose="020B0602030504020204" pitchFamily="34" charset="0"/>
                <a:ea typeface="+mn-ea"/>
                <a:cs typeface="Arial" charset="0"/>
              </a:rPr>
              <a:t>Connections for Systems Building</a:t>
            </a:r>
          </a:p>
        </p:txBody>
      </p:sp>
      <p:sp>
        <p:nvSpPr>
          <p:cNvPr id="21" name="TextBox 20"/>
          <p:cNvSpPr txBox="1"/>
          <p:nvPr/>
        </p:nvSpPr>
        <p:spPr>
          <a:xfrm>
            <a:off x="1628775" y="5018088"/>
            <a:ext cx="2928938" cy="831850"/>
          </a:xfrm>
          <a:prstGeom prst="rect">
            <a:avLst/>
          </a:prstGeom>
          <a:solidFill>
            <a:schemeClr val="bg1"/>
          </a:solidFill>
          <a:ln w="57150" cmpd="thickThin">
            <a:solidFill>
              <a:schemeClr val="accent4">
                <a:lumMod val="75000"/>
              </a:schemeClr>
            </a:solidFill>
          </a:ln>
        </p:spPr>
        <p:txBody>
          <a:bodyPr>
            <a:spAutoFit/>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600" b="0" i="0" u="none" strike="noStrike" kern="1200" cap="none" spc="0" normalizeH="0" baseline="0" noProof="0" dirty="0">
                <a:ln>
                  <a:noFill/>
                </a:ln>
                <a:solidFill>
                  <a:srgbClr val="3D4F58"/>
                </a:solidFill>
                <a:effectLst/>
                <a:uLnTx/>
                <a:uFillTx/>
                <a:latin typeface="Lucida Sans Unicode" panose="020B0602030504020204" pitchFamily="34" charset="0"/>
                <a:ea typeface="+mn-ea"/>
                <a:cs typeface="Arial" charset="0"/>
              </a:rPr>
              <a:t>Convening Stakeholders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600" b="0" i="0" u="none" strike="noStrike" kern="1200" cap="none" spc="0" normalizeH="0" baseline="0" noProof="0" dirty="0">
                <a:ln>
                  <a:noFill/>
                </a:ln>
                <a:solidFill>
                  <a:srgbClr val="3D4F58"/>
                </a:solidFill>
                <a:effectLst/>
                <a:uLnTx/>
                <a:uFillTx/>
                <a:latin typeface="Lucida Sans Unicode" panose="020B0602030504020204" pitchFamily="34" charset="0"/>
                <a:ea typeface="+mn-ea"/>
                <a:cs typeface="Arial" charset="0"/>
              </a:rPr>
              <a:t>Needs Assessments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600" b="0" i="0" u="none" strike="noStrike" kern="1200" cap="none" spc="0" normalizeH="0" baseline="0" noProof="0" dirty="0">
                <a:ln>
                  <a:noFill/>
                </a:ln>
                <a:solidFill>
                  <a:srgbClr val="3D4F58"/>
                </a:solidFill>
                <a:effectLst/>
                <a:uLnTx/>
                <a:uFillTx/>
                <a:latin typeface="Lucida Sans Unicode" panose="020B0602030504020204" pitchFamily="34" charset="0"/>
                <a:ea typeface="+mn-ea"/>
                <a:cs typeface="Arial" charset="0"/>
              </a:rPr>
              <a:t>Leveraging Resources</a:t>
            </a:r>
          </a:p>
        </p:txBody>
      </p:sp>
      <p:sp>
        <p:nvSpPr>
          <p:cNvPr id="28" name="Arc 27"/>
          <p:cNvSpPr/>
          <p:nvPr/>
        </p:nvSpPr>
        <p:spPr>
          <a:xfrm>
            <a:off x="2667000" y="3048000"/>
            <a:ext cx="6972300" cy="908050"/>
          </a:xfrm>
          <a:prstGeom prst="arc">
            <a:avLst>
              <a:gd name="adj1" fmla="val 10808536"/>
              <a:gd name="adj2" fmla="val 33582"/>
            </a:avLst>
          </a:prstGeom>
        </p:spPr>
        <p:style>
          <a:lnRef idx="3">
            <a:schemeClr val="accent2"/>
          </a:lnRef>
          <a:fillRef idx="0">
            <a:schemeClr val="accent2"/>
          </a:fillRef>
          <a:effectRef idx="2">
            <a:schemeClr val="accent2"/>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34" name="Straight Arrow Connector 33"/>
          <p:cNvCxnSpPr/>
          <p:nvPr/>
        </p:nvCxnSpPr>
        <p:spPr>
          <a:xfrm>
            <a:off x="2795588" y="4471988"/>
            <a:ext cx="0" cy="546100"/>
          </a:xfrm>
          <a:prstGeom prst="straightConnector1">
            <a:avLst/>
          </a:prstGeom>
          <a:ln>
            <a:tailEnd type="arrow"/>
          </a:ln>
        </p:spPr>
        <p:style>
          <a:lnRef idx="2">
            <a:schemeClr val="accent5"/>
          </a:lnRef>
          <a:fillRef idx="0">
            <a:schemeClr val="accent5"/>
          </a:fillRef>
          <a:effectRef idx="1">
            <a:schemeClr val="accent5"/>
          </a:effectRef>
          <a:fontRef idx="minor">
            <a:schemeClr val="tx1"/>
          </a:fontRef>
        </p:style>
      </p:cxnSp>
      <p:grpSp>
        <p:nvGrpSpPr>
          <p:cNvPr id="19461" name="Group 19460"/>
          <p:cNvGrpSpPr>
            <a:grpSpLocks/>
          </p:cNvGrpSpPr>
          <p:nvPr/>
        </p:nvGrpSpPr>
        <p:grpSpPr bwMode="auto">
          <a:xfrm>
            <a:off x="7901782" y="4745038"/>
            <a:ext cx="2833687" cy="2102644"/>
            <a:chOff x="6310278" y="4405741"/>
            <a:chExt cx="2833722" cy="2452259"/>
          </a:xfrm>
        </p:grpSpPr>
        <p:pic>
          <p:nvPicPr>
            <p:cNvPr id="7180" name="Picture 12" descr="C:\Users\dvarda\AppData\Local\Microsoft\Windows\Temporary Internet Files\Content.IE5\NIBC6Z0N\MC900434667[1].wm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0278" y="4405741"/>
              <a:ext cx="2833722" cy="2452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6857972" y="4927938"/>
              <a:ext cx="1760560" cy="861485"/>
            </a:xfrm>
            <a:prstGeom prst="rect">
              <a:avLst/>
            </a:prstGeom>
            <a:ln>
              <a:noFill/>
            </a:ln>
          </p:spPr>
          <p:style>
            <a:lnRef idx="2">
              <a:schemeClr val="accent2"/>
            </a:lnRef>
            <a:fillRef idx="1">
              <a:schemeClr val="lt1"/>
            </a:fillRef>
            <a:effectRef idx="0">
              <a:schemeClr val="accent2"/>
            </a:effectRef>
            <a:fontRef idx="minor">
              <a:schemeClr val="dk1"/>
            </a:fontRef>
          </p:style>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3D4F58"/>
                  </a:solidFill>
                  <a:effectLst/>
                  <a:uLnTx/>
                  <a:uFillTx/>
                  <a:latin typeface="Calibri" panose="020F0502020204030204"/>
                  <a:ea typeface="+mn-ea"/>
                  <a:cs typeface="+mn-cs"/>
                </a:rPr>
                <a:t>How can I use this information to manage this system? </a:t>
              </a:r>
            </a:p>
          </p:txBody>
        </p:sp>
      </p:grpSp>
      <p:sp>
        <p:nvSpPr>
          <p:cNvPr id="3" name="Title 2">
            <a:extLst>
              <a:ext uri="{FF2B5EF4-FFF2-40B4-BE49-F238E27FC236}">
                <a16:creationId xmlns:a16="http://schemas.microsoft.com/office/drawing/2014/main" id="{8C333ADC-97A9-41F9-8A83-90BB3F8896E7}"/>
              </a:ext>
            </a:extLst>
          </p:cNvPr>
          <p:cNvSpPr>
            <a:spLocks noGrp="1"/>
          </p:cNvSpPr>
          <p:nvPr>
            <p:ph type="title"/>
          </p:nvPr>
        </p:nvSpPr>
        <p:spPr>
          <a:xfrm>
            <a:off x="838200" y="527050"/>
            <a:ext cx="10515600" cy="1325563"/>
          </a:xfrm>
        </p:spPr>
        <p:txBody>
          <a:bodyPr/>
          <a:lstStyle/>
          <a:p>
            <a:pPr algn="ctr"/>
            <a:r>
              <a:rPr lang="en-US" dirty="0">
                <a:solidFill>
                  <a:schemeClr val="tx1"/>
                </a:solidFill>
              </a:rPr>
              <a:t>Network Evaluation Framework</a:t>
            </a:r>
          </a:p>
        </p:txBody>
      </p:sp>
      <p:sp>
        <p:nvSpPr>
          <p:cNvPr id="18" name="Rectangle 17">
            <a:extLst>
              <a:ext uri="{FF2B5EF4-FFF2-40B4-BE49-F238E27FC236}">
                <a16:creationId xmlns:a16="http://schemas.microsoft.com/office/drawing/2014/main" id="{4563BF81-CAF6-4CE3-909A-425B16B3DAB4}"/>
              </a:ext>
            </a:extLst>
          </p:cNvPr>
          <p:cNvSpPr/>
          <p:nvPr/>
        </p:nvSpPr>
        <p:spPr>
          <a:xfrm>
            <a:off x="0" y="0"/>
            <a:ext cx="12192000" cy="685800"/>
          </a:xfrm>
          <a:prstGeom prst="rect">
            <a:avLst/>
          </a:prstGeom>
          <a:solidFill>
            <a:srgbClr val="233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4FE13542-F301-4D57-BB04-0FFB2A52AB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3737030" cy="685800"/>
          </a:xfrm>
          <a:prstGeom prst="rect">
            <a:avLst/>
          </a:prstGeom>
        </p:spPr>
      </p:pic>
      <p:grpSp>
        <p:nvGrpSpPr>
          <p:cNvPr id="2" name="Group 1">
            <a:extLst>
              <a:ext uri="{FF2B5EF4-FFF2-40B4-BE49-F238E27FC236}">
                <a16:creationId xmlns:a16="http://schemas.microsoft.com/office/drawing/2014/main" id="{FA616B52-8BC7-4C6E-8592-5D076A8951A1}"/>
              </a:ext>
            </a:extLst>
          </p:cNvPr>
          <p:cNvGrpSpPr/>
          <p:nvPr/>
        </p:nvGrpSpPr>
        <p:grpSpPr>
          <a:xfrm>
            <a:off x="3559176" y="2912476"/>
            <a:ext cx="5286628" cy="3283339"/>
            <a:chOff x="3559176" y="2912476"/>
            <a:chExt cx="5286628" cy="3283339"/>
          </a:xfrm>
        </p:grpSpPr>
        <p:grpSp>
          <p:nvGrpSpPr>
            <p:cNvPr id="19460" name="Group 19459"/>
            <p:cNvGrpSpPr>
              <a:grpSpLocks/>
            </p:cNvGrpSpPr>
            <p:nvPr/>
          </p:nvGrpSpPr>
          <p:grpSpPr bwMode="auto">
            <a:xfrm>
              <a:off x="3559176" y="3425826"/>
              <a:ext cx="5286628" cy="2769989"/>
              <a:chOff x="2035063" y="3230531"/>
              <a:chExt cx="5286483" cy="2769597"/>
            </a:xfrm>
          </p:grpSpPr>
          <p:sp>
            <p:nvSpPr>
              <p:cNvPr id="10" name="TextBox 9"/>
              <p:cNvSpPr txBox="1"/>
              <p:nvPr/>
            </p:nvSpPr>
            <p:spPr>
              <a:xfrm>
                <a:off x="3276454" y="3230531"/>
                <a:ext cx="3276510" cy="2769597"/>
              </a:xfrm>
              <a:prstGeom prst="rect">
                <a:avLst/>
              </a:prstGeom>
              <a:solidFill>
                <a:schemeClr val="bg1"/>
              </a:solidFill>
              <a:ln w="57150" cmpd="thickThin">
                <a:solidFill>
                  <a:schemeClr val="accent4">
                    <a:lumMod val="75000"/>
                  </a:schemeClr>
                </a:solidFill>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srgbClr val="3D4F58"/>
                    </a:solidFill>
                    <a:effectLst/>
                    <a:uLnTx/>
                    <a:uFillTx/>
                    <a:latin typeface="Lucida Sans Unicode" panose="020B0602030504020204" pitchFamily="34" charset="0"/>
                    <a:ea typeface="+mn-ea"/>
                    <a:cs typeface="Arial" charset="0"/>
                  </a:rPr>
                  <a:t>Network Outcomes</a:t>
                </a:r>
                <a:endParaRPr kumimoji="0" lang="en-US" sz="1800" b="0" i="0" u="none" strike="noStrike" kern="1200" cap="none" spc="0" normalizeH="0" baseline="0" noProof="0" dirty="0">
                  <a:ln>
                    <a:noFill/>
                  </a:ln>
                  <a:solidFill>
                    <a:srgbClr val="3D4F58"/>
                  </a:solidFill>
                  <a:effectLst/>
                  <a:uLnTx/>
                  <a:uFillTx/>
                  <a:latin typeface="Lucida Sans Unicode" panose="020B0602030504020204" pitchFamily="34" charset="0"/>
                  <a:ea typeface="+mn-ea"/>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D4F58"/>
                    </a:solidFill>
                    <a:effectLst/>
                    <a:uLnTx/>
                    <a:uFillTx/>
                    <a:latin typeface="Lucida Sans Unicode" panose="020B0602030504020204" pitchFamily="34" charset="0"/>
                    <a:ea typeface="+mn-ea"/>
                    <a:cs typeface="Arial" charset="0"/>
                  </a:rPr>
                  <a:t>Perceptions of: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D4F58"/>
                    </a:solidFill>
                    <a:effectLst/>
                    <a:uLnTx/>
                    <a:uFillTx/>
                    <a:latin typeface="Lucida Sans Unicode" panose="020B0602030504020204" pitchFamily="34" charset="0"/>
                    <a:ea typeface="+mn-ea"/>
                    <a:cs typeface="Arial" charset="0"/>
                  </a:rPr>
                  <a:t>   - Value, Trust, Authenticity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D4F58"/>
                    </a:solidFill>
                    <a:effectLst/>
                    <a:uLnTx/>
                    <a:uFillTx/>
                    <a:latin typeface="Lucida Sans Unicode" panose="020B0602030504020204" pitchFamily="34" charset="0"/>
                    <a:ea typeface="+mn-ea"/>
                    <a:cs typeface="Arial" charset="0"/>
                  </a:rPr>
                  <a:t>   - Goals, Outcomes, Process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D4F58"/>
                    </a:solidFill>
                    <a:effectLst/>
                    <a:uLnTx/>
                    <a:uFillTx/>
                    <a:latin typeface="Lucida Sans Unicode" panose="020B0602030504020204" pitchFamily="34" charset="0"/>
                    <a:ea typeface="+mn-ea"/>
                    <a:cs typeface="Arial" charset="0"/>
                  </a:rPr>
                  <a:t>Measures of: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D4F58"/>
                    </a:solidFill>
                    <a:effectLst/>
                    <a:uLnTx/>
                    <a:uFillTx/>
                    <a:latin typeface="Lucida Sans Unicode" panose="020B0602030504020204" pitchFamily="34" charset="0"/>
                    <a:ea typeface="+mn-ea"/>
                    <a:cs typeface="Arial" charset="0"/>
                  </a:rPr>
                  <a:t> - Key Positioning,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D4F58"/>
                    </a:solidFill>
                    <a:effectLst/>
                    <a:uLnTx/>
                    <a:uFillTx/>
                    <a:latin typeface="Lucida Sans Unicode" panose="020B0602030504020204" pitchFamily="34" charset="0"/>
                    <a:ea typeface="+mn-ea"/>
                    <a:cs typeface="Arial" charset="0"/>
                  </a:rPr>
                  <a:t>    Coordination, Efficiency,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D4F58"/>
                    </a:solidFill>
                    <a:effectLst/>
                    <a:uLnTx/>
                    <a:uFillTx/>
                    <a:latin typeface="Lucida Sans Unicode" panose="020B0602030504020204" pitchFamily="34" charset="0"/>
                    <a:ea typeface="+mn-ea"/>
                    <a:cs typeface="Arial" charset="0"/>
                  </a:rPr>
                  <a:t>    Redundancy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Lucida Sans Unicode" panose="020B0602030504020204" pitchFamily="34" charset="0"/>
                  <a:ea typeface="+mn-ea"/>
                  <a:cs typeface="Arial"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D4F58"/>
                    </a:solidFill>
                    <a:effectLst/>
                    <a:uLnTx/>
                    <a:uFillTx/>
                    <a:latin typeface="Lucida Sans Unicode" panose="020B0602030504020204" pitchFamily="34" charset="0"/>
                    <a:ea typeface="+mn-ea"/>
                    <a:cs typeface="Arial" charset="0"/>
                  </a:rPr>
                  <a:t>[Among People/Orgs]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D4F58"/>
                    </a:solidFill>
                    <a:effectLst/>
                    <a:uLnTx/>
                    <a:uFillTx/>
                    <a:latin typeface="Lucida Sans Unicode" panose="020B0602030504020204" pitchFamily="34" charset="0"/>
                    <a:ea typeface="+mn-ea"/>
                    <a:cs typeface="Arial" charset="0"/>
                  </a:rPr>
                  <a:t>[Set in Various Context]</a:t>
                </a:r>
              </a:p>
            </p:txBody>
          </p:sp>
          <p:cxnSp>
            <p:nvCxnSpPr>
              <p:cNvPr id="14" name="Straight Arrow Connector 13"/>
              <p:cNvCxnSpPr>
                <a:cxnSpLocks/>
                <a:stCxn id="12" idx="3"/>
              </p:cNvCxnSpPr>
              <p:nvPr/>
            </p:nvCxnSpPr>
            <p:spPr>
              <a:xfrm>
                <a:off x="2035063" y="3779431"/>
                <a:ext cx="1241391" cy="0"/>
              </a:xfrm>
              <a:prstGeom prst="straightConnector1">
                <a:avLst/>
              </a:prstGeom>
              <a:ln w="28575">
                <a:tailEnd type="arrow"/>
              </a:ln>
            </p:spPr>
            <p:style>
              <a:lnRef idx="3">
                <a:schemeClr val="accent5"/>
              </a:lnRef>
              <a:fillRef idx="0">
                <a:schemeClr val="accent5"/>
              </a:fillRef>
              <a:effectRef idx="2">
                <a:schemeClr val="accent5"/>
              </a:effectRef>
              <a:fontRef idx="minor">
                <a:schemeClr val="tx1"/>
              </a:fontRef>
            </p:style>
          </p:cxnSp>
          <p:cxnSp>
            <p:nvCxnSpPr>
              <p:cNvPr id="17" name="Straight Arrow Connector 16"/>
              <p:cNvCxnSpPr>
                <a:cxnSpLocks/>
                <a:endCxn id="9" idx="1"/>
              </p:cNvCxnSpPr>
              <p:nvPr/>
            </p:nvCxnSpPr>
            <p:spPr>
              <a:xfrm>
                <a:off x="6552964" y="3779431"/>
                <a:ext cx="768582" cy="0"/>
              </a:xfrm>
              <a:prstGeom prst="straightConnector1">
                <a:avLst/>
              </a:prstGeom>
              <a:ln w="28575">
                <a:tailEnd type="arrow"/>
              </a:ln>
            </p:spPr>
            <p:style>
              <a:lnRef idx="2">
                <a:schemeClr val="accent5"/>
              </a:lnRef>
              <a:fillRef idx="0">
                <a:schemeClr val="accent5"/>
              </a:fillRef>
              <a:effectRef idx="1">
                <a:schemeClr val="accent5"/>
              </a:effectRef>
              <a:fontRef idx="minor">
                <a:schemeClr val="tx1"/>
              </a:fontRef>
            </p:style>
          </p:cxnSp>
          <p:cxnSp>
            <p:nvCxnSpPr>
              <p:cNvPr id="43" name="Straight Connector 42"/>
              <p:cNvCxnSpPr/>
              <p:nvPr/>
            </p:nvCxnSpPr>
            <p:spPr>
              <a:xfrm>
                <a:off x="3276454" y="5343512"/>
                <a:ext cx="3276510" cy="0"/>
              </a:xfrm>
              <a:prstGeom prst="line">
                <a:avLst/>
              </a:prstGeom>
            </p:spPr>
            <p:style>
              <a:lnRef idx="2">
                <a:schemeClr val="accent4"/>
              </a:lnRef>
              <a:fillRef idx="0">
                <a:schemeClr val="accent4"/>
              </a:fillRef>
              <a:effectRef idx="1">
                <a:schemeClr val="accent4"/>
              </a:effectRef>
              <a:fontRef idx="minor">
                <a:schemeClr val="tx1"/>
              </a:fontRef>
            </p:style>
          </p:cxnSp>
        </p:grpSp>
        <p:sp>
          <p:nvSpPr>
            <p:cNvPr id="20" name="Rectangle 19">
              <a:extLst>
                <a:ext uri="{FF2B5EF4-FFF2-40B4-BE49-F238E27FC236}">
                  <a16:creationId xmlns:a16="http://schemas.microsoft.com/office/drawing/2014/main" id="{030299DB-8521-4243-AB93-2C730F16A19F}"/>
                </a:ext>
              </a:extLst>
            </p:cNvPr>
            <p:cNvSpPr/>
            <p:nvPr/>
          </p:nvSpPr>
          <p:spPr>
            <a:xfrm>
              <a:off x="5441430" y="2912476"/>
              <a:ext cx="1993691" cy="395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1400" b="0" i="0" u="none" strike="noStrike" kern="1200" cap="none" spc="0" normalizeH="0" baseline="0" noProof="0" dirty="0">
                  <a:ln>
                    <a:noFill/>
                  </a:ln>
                  <a:solidFill>
                    <a:prstClr val="white"/>
                  </a:solidFill>
                  <a:effectLst/>
                  <a:uLnTx/>
                  <a:uFillTx/>
                  <a:latin typeface="Rockwell" panose="02060603020205020403"/>
                  <a:ea typeface="+mn-ea"/>
                  <a:cs typeface="+mn-cs"/>
                </a:rPr>
                <a:t>Social Network Analysis; Qual; Quant</a:t>
              </a:r>
            </a:p>
          </p:txBody>
        </p:sp>
      </p:grpSp>
    </p:spTree>
    <p:extLst>
      <p:ext uri="{BB962C8B-B14F-4D97-AF65-F5344CB8AC3E}">
        <p14:creationId xmlns:p14="http://schemas.microsoft.com/office/powerpoint/2010/main" val="36404585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28"/>
                                        </p:tgtEl>
                                        <p:attrNameLst>
                                          <p:attrName>style.visibility</p:attrName>
                                        </p:attrNameLst>
                                      </p:cBhvr>
                                      <p:to>
                                        <p:strVal val="hidden"/>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4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00051" y="442958"/>
            <a:ext cx="10515600" cy="1325563"/>
          </a:xfrm>
        </p:spPr>
        <p:txBody>
          <a:bodyPr>
            <a:normAutofit/>
          </a:bodyPr>
          <a:lstStyle/>
          <a:p>
            <a:r>
              <a:rPr lang="en-US" sz="3800" dirty="0">
                <a:solidFill>
                  <a:schemeClr val="bg1"/>
                </a:solidFill>
              </a:rPr>
              <a:t>Example Network Evaluation Questions</a:t>
            </a:r>
          </a:p>
        </p:txBody>
      </p:sp>
      <p:sp>
        <p:nvSpPr>
          <p:cNvPr id="3" name="Content Placeholder 2"/>
          <p:cNvSpPr>
            <a:spLocks noGrp="1"/>
          </p:cNvSpPr>
          <p:nvPr>
            <p:ph idx="1"/>
          </p:nvPr>
        </p:nvSpPr>
        <p:spPr>
          <a:xfrm>
            <a:off x="476251" y="1525679"/>
            <a:ext cx="5523496" cy="5428112"/>
          </a:xfrm>
        </p:spPr>
        <p:txBody>
          <a:bodyPr>
            <a:normAutofit/>
          </a:bodyPr>
          <a:lstStyle/>
          <a:p>
            <a:pPr marL="514350" lvl="0" indent="-514350">
              <a:buClr>
                <a:schemeClr val="bg1"/>
              </a:buClr>
              <a:buFont typeface="Wingdings" panose="05000000000000000000" pitchFamily="2" charset="2"/>
              <a:buChar char="q"/>
            </a:pPr>
            <a:r>
              <a:rPr lang="en-US" sz="2600" dirty="0">
                <a:solidFill>
                  <a:schemeClr val="tx1"/>
                </a:solidFill>
              </a:rPr>
              <a:t>How should organizations invest resources to build and strengthen new partnerships?</a:t>
            </a:r>
          </a:p>
          <a:p>
            <a:pPr marL="514350" lvl="0" indent="-514350">
              <a:buClr>
                <a:schemeClr val="bg1"/>
              </a:buClr>
              <a:buFont typeface="Wingdings" panose="05000000000000000000" pitchFamily="2" charset="2"/>
              <a:buChar char="q"/>
            </a:pPr>
            <a:r>
              <a:rPr lang="en-US" sz="2600" dirty="0">
                <a:solidFill>
                  <a:schemeClr val="bg1"/>
                </a:solidFill>
              </a:rPr>
              <a:t>How are cross-sector partnerships leading to health and well-being outcomes?</a:t>
            </a:r>
          </a:p>
          <a:p>
            <a:pPr marL="514350" lvl="0" indent="-514350">
              <a:buClr>
                <a:schemeClr val="bg1"/>
              </a:buClr>
              <a:buFont typeface="Wingdings" panose="05000000000000000000" pitchFamily="2" charset="2"/>
              <a:buChar char="q"/>
            </a:pPr>
            <a:r>
              <a:rPr lang="en-US" sz="2600" dirty="0">
                <a:solidFill>
                  <a:schemeClr val="tx1"/>
                </a:solidFill>
              </a:rPr>
              <a:t>Which sectors are already working together and where there are gaps?</a:t>
            </a:r>
          </a:p>
          <a:p>
            <a:pPr marL="514350" indent="-514350">
              <a:buClr>
                <a:schemeClr val="bg1"/>
              </a:buClr>
              <a:buFont typeface="Wingdings" panose="05000000000000000000" pitchFamily="2" charset="2"/>
              <a:buChar char="q"/>
            </a:pPr>
            <a:r>
              <a:rPr lang="en-US" sz="2600" dirty="0">
                <a:latin typeface="Calibri" panose="020F0502020204030204" pitchFamily="34" charset="0"/>
                <a:cs typeface="Calibri" panose="020F0502020204030204" pitchFamily="34" charset="0"/>
              </a:rPr>
              <a:t>How does involvement in learning networks affect how participating institutions think and act?</a:t>
            </a:r>
          </a:p>
          <a:p>
            <a:pPr marL="514350" lvl="0" indent="-514350">
              <a:buClr>
                <a:schemeClr val="bg1"/>
              </a:buClr>
              <a:buFont typeface="Wingdings" panose="05000000000000000000" pitchFamily="2" charset="2"/>
              <a:buChar char="q"/>
            </a:pPr>
            <a:endParaRPr lang="en-US" sz="2600" dirty="0">
              <a:solidFill>
                <a:schemeClr val="tx1"/>
              </a:solidFill>
            </a:endParaRPr>
          </a:p>
        </p:txBody>
      </p:sp>
      <p:sp>
        <p:nvSpPr>
          <p:cNvPr id="2" name="TextBox 1"/>
          <p:cNvSpPr txBox="1"/>
          <p:nvPr/>
        </p:nvSpPr>
        <p:spPr>
          <a:xfrm>
            <a:off x="6442910" y="1603398"/>
            <a:ext cx="5101389" cy="5047536"/>
          </a:xfrm>
          <a:prstGeom prst="rect">
            <a:avLst/>
          </a:prstGeom>
          <a:noFill/>
        </p:spPr>
        <p:txBody>
          <a:bodyPr wrap="square" rtlCol="0">
            <a:spAutoFit/>
          </a:bodyPr>
          <a:lstStyle/>
          <a:p>
            <a:pPr marL="514350" marR="0" lvl="0" indent="-514350" algn="l" defTabSz="914400" rtl="0" eaLnBrk="1" fontAlgn="auto" latinLnBrk="0" hangingPunct="1">
              <a:lnSpc>
                <a:spcPct val="100000"/>
              </a:lnSpc>
              <a:spcBef>
                <a:spcPts val="0"/>
              </a:spcBef>
              <a:spcAft>
                <a:spcPts val="0"/>
              </a:spcAft>
              <a:buClr>
                <a:prstClr val="white"/>
              </a:buClr>
              <a:buSzPct val="73000"/>
              <a:buFont typeface="Wingdings" panose="05000000000000000000" pitchFamily="2" charset="2"/>
              <a:buChar char="q"/>
              <a:tabLst/>
              <a:defRPr/>
            </a:pPr>
            <a:r>
              <a:rPr kumimoji="0" lang="en-US" sz="2300" b="0" i="0" u="none" strike="noStrike" kern="1200" cap="none" spc="0" normalizeH="0" baseline="0" noProof="0" dirty="0">
                <a:ln>
                  <a:noFill/>
                </a:ln>
                <a:solidFill>
                  <a:prstClr val="black"/>
                </a:solidFill>
                <a:effectLst/>
                <a:uLnTx/>
                <a:uFillTx/>
                <a:latin typeface="Lucida Sans Unicode"/>
                <a:ea typeface="+mn-ea"/>
                <a:cs typeface="+mn-cs"/>
              </a:rPr>
              <a:t>What kinds of resources are organizations leveraging collaboratively?</a:t>
            </a:r>
          </a:p>
          <a:p>
            <a:pPr marL="514350" marR="0" lvl="0" indent="-514350" algn="l" defTabSz="914400" rtl="0" eaLnBrk="1" fontAlgn="auto" latinLnBrk="0" hangingPunct="1">
              <a:lnSpc>
                <a:spcPct val="100000"/>
              </a:lnSpc>
              <a:spcBef>
                <a:spcPts val="0"/>
              </a:spcBef>
              <a:spcAft>
                <a:spcPts val="0"/>
              </a:spcAft>
              <a:buClr>
                <a:prstClr val="white"/>
              </a:buClr>
              <a:buSzPct val="73000"/>
              <a:buFont typeface="Wingdings" panose="05000000000000000000" pitchFamily="2" charset="2"/>
              <a:buChar char="q"/>
              <a:tabLst/>
              <a:defRPr/>
            </a:pPr>
            <a:r>
              <a:rPr kumimoji="0" lang="en-US" sz="2300" b="0" i="0" u="none" strike="noStrike" kern="1200" cap="none" spc="0" normalizeH="0" baseline="0" noProof="0" dirty="0">
                <a:ln>
                  <a:noFill/>
                </a:ln>
                <a:solidFill>
                  <a:prstClr val="white"/>
                </a:solidFill>
                <a:effectLst/>
                <a:uLnTx/>
                <a:uFillTx/>
                <a:latin typeface="Lucida Sans Unicode"/>
                <a:ea typeface="+mn-ea"/>
                <a:cs typeface="+mn-cs"/>
              </a:rPr>
              <a:t>How do different sectors report perceptions of one another in terms of value and trust?</a:t>
            </a:r>
          </a:p>
          <a:p>
            <a:pPr marL="514350" marR="0" lvl="0" indent="-514350" algn="l" defTabSz="914400" rtl="0" eaLnBrk="1" fontAlgn="auto" latinLnBrk="0" hangingPunct="1">
              <a:lnSpc>
                <a:spcPct val="100000"/>
              </a:lnSpc>
              <a:spcBef>
                <a:spcPts val="0"/>
              </a:spcBef>
              <a:spcAft>
                <a:spcPts val="0"/>
              </a:spcAft>
              <a:buClr>
                <a:prstClr val="white"/>
              </a:buClr>
              <a:buSzPct val="73000"/>
              <a:buFont typeface="Wingdings" panose="05000000000000000000" pitchFamily="2" charset="2"/>
              <a:buChar char="q"/>
              <a:tabLst/>
              <a:defRPr/>
            </a:pPr>
            <a:r>
              <a:rPr kumimoji="0" lang="en-US" sz="2300" b="0" i="0" u="none" strike="noStrike" kern="1200" cap="none" spc="0" normalizeH="0" baseline="0" noProof="0" dirty="0">
                <a:ln>
                  <a:noFill/>
                </a:ln>
                <a:solidFill>
                  <a:prstClr val="black"/>
                </a:solidFill>
                <a:effectLst/>
                <a:uLnTx/>
                <a:uFillTx/>
                <a:latin typeface="Lucida Sans Unicode"/>
                <a:ea typeface="+mn-ea"/>
                <a:cs typeface="+mn-cs"/>
              </a:rPr>
              <a:t>What are the gaps and opportunities that exist?</a:t>
            </a:r>
          </a:p>
          <a:p>
            <a:pPr marL="514350" marR="0" lvl="0" indent="-514350" algn="l" defTabSz="914400" rtl="0" eaLnBrk="1" fontAlgn="auto" latinLnBrk="0" hangingPunct="1">
              <a:lnSpc>
                <a:spcPct val="100000"/>
              </a:lnSpc>
              <a:spcBef>
                <a:spcPts val="0"/>
              </a:spcBef>
              <a:spcAft>
                <a:spcPts val="0"/>
              </a:spcAft>
              <a:buClr>
                <a:prstClr val="white"/>
              </a:buClr>
              <a:buSzPct val="73000"/>
              <a:buFont typeface="Wingdings" panose="05000000000000000000" pitchFamily="2" charset="2"/>
              <a:buChar char="q"/>
              <a:tabLst/>
              <a:defRPr/>
            </a:pPr>
            <a:r>
              <a:rPr kumimoji="0" lang="en-US" sz="2300" b="0" i="0" u="none" strike="noStrike" kern="1200" cap="none" spc="0" normalizeH="0" baseline="0" noProof="0" dirty="0">
                <a:ln>
                  <a:noFill/>
                </a:ln>
                <a:solidFill>
                  <a:prstClr val="white"/>
                </a:solidFill>
                <a:effectLst/>
                <a:uLnTx/>
                <a:uFillTx/>
                <a:latin typeface="Lucida Sans Unicode"/>
                <a:ea typeface="+mn-ea"/>
                <a:cs typeface="+mn-cs"/>
              </a:rPr>
              <a:t>What are strategizes for how to leverage existing relationships?</a:t>
            </a:r>
          </a:p>
          <a:p>
            <a:pPr marL="514350" marR="0" lvl="0" indent="-514350" algn="l" defTabSz="914400" rtl="0" eaLnBrk="1" fontAlgn="auto" latinLnBrk="0" hangingPunct="1">
              <a:lnSpc>
                <a:spcPct val="100000"/>
              </a:lnSpc>
              <a:spcBef>
                <a:spcPts val="0"/>
              </a:spcBef>
              <a:spcAft>
                <a:spcPts val="0"/>
              </a:spcAft>
              <a:buClr>
                <a:prstClr val="white"/>
              </a:buClr>
              <a:buSzPct val="73000"/>
              <a:buFont typeface="Wingdings" panose="05000000000000000000" pitchFamily="2" charset="2"/>
              <a:buChar char="q"/>
              <a:tabLst/>
              <a:defRPr/>
            </a:pPr>
            <a:endParaRPr kumimoji="0" lang="en-US" sz="2300" b="0" i="0" u="none" strike="noStrike" kern="1200" cap="none" spc="0" normalizeH="0" baseline="0" noProof="0" dirty="0">
              <a:ln>
                <a:noFill/>
              </a:ln>
              <a:solidFill>
                <a:prstClr val="white"/>
              </a:solidFill>
              <a:effectLst/>
              <a:uLnTx/>
              <a:uFillTx/>
              <a:latin typeface="Lucida Sans Unicode"/>
              <a:ea typeface="+mn-ea"/>
              <a:cs typeface="+mn-cs"/>
            </a:endParaRPr>
          </a:p>
          <a:p>
            <a:pPr marL="342900" marR="0" lvl="0" indent="-342900" algn="l" defTabSz="914400" rtl="0" eaLnBrk="1" fontAlgn="auto" latinLnBrk="0" hangingPunct="1">
              <a:lnSpc>
                <a:spcPct val="100000"/>
              </a:lnSpc>
              <a:spcBef>
                <a:spcPts val="0"/>
              </a:spcBef>
              <a:spcAft>
                <a:spcPts val="0"/>
              </a:spcAft>
              <a:buClrTx/>
              <a:buSzPct val="73000"/>
              <a:buFont typeface="Wingdings" panose="05000000000000000000" pitchFamily="2" charset="2"/>
              <a:buChar char="q"/>
              <a:tabLst/>
              <a:defRPr/>
            </a:pPr>
            <a:endParaRPr kumimoji="0" lang="en-US" sz="2300" b="0" i="0" u="none" strike="noStrike" kern="1200" cap="none" spc="0" normalizeH="0" baseline="0" noProof="0" dirty="0">
              <a:ln>
                <a:noFill/>
              </a:ln>
              <a:solidFill>
                <a:prstClr val="black"/>
              </a:solidFill>
              <a:effectLst/>
              <a:uLnTx/>
              <a:uFillTx/>
              <a:latin typeface="Lucida Sans Unicode"/>
              <a:ea typeface="+mn-ea"/>
              <a:cs typeface="+mn-cs"/>
            </a:endParaRPr>
          </a:p>
        </p:txBody>
      </p:sp>
      <p:sp>
        <p:nvSpPr>
          <p:cNvPr id="5" name="Rectangle 4">
            <a:extLst>
              <a:ext uri="{FF2B5EF4-FFF2-40B4-BE49-F238E27FC236}">
                <a16:creationId xmlns:a16="http://schemas.microsoft.com/office/drawing/2014/main" id="{F9FB021C-8CC4-4C13-A6BD-247CA6A87909}"/>
              </a:ext>
            </a:extLst>
          </p:cNvPr>
          <p:cNvSpPr/>
          <p:nvPr/>
        </p:nvSpPr>
        <p:spPr>
          <a:xfrm>
            <a:off x="0" y="0"/>
            <a:ext cx="12192000" cy="685800"/>
          </a:xfrm>
          <a:prstGeom prst="rect">
            <a:avLst/>
          </a:prstGeom>
          <a:solidFill>
            <a:srgbClr val="233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544A8A0D-B02C-4FDA-BEB5-D4BE6A53704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3737030" cy="685800"/>
          </a:xfrm>
          <a:prstGeom prst="rect">
            <a:avLst/>
          </a:prstGeom>
        </p:spPr>
      </p:pic>
    </p:spTree>
    <p:extLst>
      <p:ext uri="{BB962C8B-B14F-4D97-AF65-F5344CB8AC3E}">
        <p14:creationId xmlns:p14="http://schemas.microsoft.com/office/powerpoint/2010/main" val="2599782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EA3B41FC-ADE9-B14E-A4C9-3A4135197356}"/>
              </a:ext>
            </a:extLst>
          </p:cNvPr>
          <p:cNvSpPr/>
          <p:nvPr/>
        </p:nvSpPr>
        <p:spPr>
          <a:xfrm>
            <a:off x="0" y="0"/>
            <a:ext cx="12192000" cy="685800"/>
          </a:xfrm>
          <a:prstGeom prst="rect">
            <a:avLst/>
          </a:prstGeom>
          <a:solidFill>
            <a:srgbClr val="233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 name="Picture 39">
            <a:extLst>
              <a:ext uri="{FF2B5EF4-FFF2-40B4-BE49-F238E27FC236}">
                <a16:creationId xmlns:a16="http://schemas.microsoft.com/office/drawing/2014/main" id="{6685E9DE-972E-A24F-A65A-D4848E9CC3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3737030" cy="685800"/>
          </a:xfrm>
          <a:prstGeom prst="rect">
            <a:avLst/>
          </a:prstGeom>
        </p:spPr>
      </p:pic>
      <p:sp>
        <p:nvSpPr>
          <p:cNvPr id="20" name="TextBox 19">
            <a:extLst>
              <a:ext uri="{FF2B5EF4-FFF2-40B4-BE49-F238E27FC236}">
                <a16:creationId xmlns:a16="http://schemas.microsoft.com/office/drawing/2014/main" id="{BDAA0ADF-EC9E-FD49-9354-15321641EAD7}"/>
              </a:ext>
            </a:extLst>
          </p:cNvPr>
          <p:cNvSpPr txBox="1"/>
          <p:nvPr/>
        </p:nvSpPr>
        <p:spPr>
          <a:xfrm>
            <a:off x="1066800" y="685800"/>
            <a:ext cx="10058400" cy="5486400"/>
          </a:xfrm>
          <a:prstGeom prst="rect">
            <a:avLst/>
          </a:prstGeom>
          <a:noFill/>
        </p:spPr>
        <p:txBody>
          <a:bodyPr wrap="none" rtlCol="0" anchor="ctr">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Avenir Light" panose="020B0402020203020204" pitchFamily="34" charset="0"/>
                <a:ea typeface="+mn-ea"/>
                <a:cs typeface="+mn-cs"/>
              </a:rPr>
              <a:t>Considerations </a:t>
            </a:r>
            <a:r>
              <a:rPr kumimoji="0" lang="en-US" sz="4400" b="0" i="0" u="none" strike="noStrike" kern="1200" cap="none" spc="0" normalizeH="0" baseline="0" noProof="0" dirty="0">
                <a:ln>
                  <a:noFill/>
                </a:ln>
                <a:solidFill>
                  <a:srgbClr val="D7DF28"/>
                </a:solidFill>
                <a:effectLst/>
                <a:uLnTx/>
                <a:uFillTx/>
                <a:latin typeface="Avenir Light" panose="020B0402020203020204" pitchFamily="34" charset="0"/>
                <a:ea typeface="+mn-ea"/>
                <a:cs typeface="+mn-cs"/>
              </a:rPr>
              <a:t>in Network Measurement</a:t>
            </a:r>
          </a:p>
        </p:txBody>
      </p:sp>
    </p:spTree>
    <p:extLst>
      <p:ext uri="{BB962C8B-B14F-4D97-AF65-F5344CB8AC3E}">
        <p14:creationId xmlns:p14="http://schemas.microsoft.com/office/powerpoint/2010/main" val="42397483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Subtitle 2">
            <a:extLst>
              <a:ext uri="{FF2B5EF4-FFF2-40B4-BE49-F238E27FC236}">
                <a16:creationId xmlns:a16="http://schemas.microsoft.com/office/drawing/2014/main" id="{D7BB310B-05B5-7F44-BBA7-133E3D3AB810}"/>
              </a:ext>
            </a:extLst>
          </p:cNvPr>
          <p:cNvSpPr txBox="1">
            <a:spLocks/>
          </p:cNvSpPr>
          <p:nvPr/>
        </p:nvSpPr>
        <p:spPr>
          <a:xfrm>
            <a:off x="564015" y="1084520"/>
            <a:ext cx="11304967" cy="2606749"/>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lgn="l">
              <a:lnSpc>
                <a:spcPts val="4800"/>
              </a:lnSpc>
              <a:defRPr/>
            </a:pPr>
            <a:r>
              <a:rPr kumimoji="0" lang="en-US" sz="3000" b="0" i="0" u="none" strike="noStrike" kern="1200" cap="none" spc="0" normalizeH="0" baseline="0" noProof="0" dirty="0">
                <a:ln>
                  <a:noFill/>
                </a:ln>
                <a:solidFill>
                  <a:prstClr val="white"/>
                </a:solidFill>
                <a:effectLst/>
                <a:uLnTx/>
                <a:uFillTx/>
                <a:latin typeface="Avenir Light" panose="020B0402020203020204" pitchFamily="34" charset="0"/>
                <a:ea typeface="+mn-ea"/>
                <a:cs typeface="+mn-cs"/>
              </a:rPr>
              <a:t>We are a social </a:t>
            </a:r>
            <a:r>
              <a:rPr lang="en-US" sz="3000" dirty="0">
                <a:solidFill>
                  <a:prstClr val="white"/>
                </a:solidFill>
                <a:latin typeface="Avenir Light" panose="020B0402020203020204" pitchFamily="34" charset="0"/>
              </a:rPr>
              <a:t>enterprise with a mission to help people leverage network science to strengthen supportive connections and improve the outcomes of their work. </a:t>
            </a:r>
          </a:p>
        </p:txBody>
      </p:sp>
      <p:sp>
        <p:nvSpPr>
          <p:cNvPr id="195" name="Rectangle 194">
            <a:extLst>
              <a:ext uri="{FF2B5EF4-FFF2-40B4-BE49-F238E27FC236}">
                <a16:creationId xmlns:a16="http://schemas.microsoft.com/office/drawing/2014/main" id="{60131A65-BD4F-A946-AFC9-A70253D9F29D}"/>
              </a:ext>
            </a:extLst>
          </p:cNvPr>
          <p:cNvSpPr/>
          <p:nvPr/>
        </p:nvSpPr>
        <p:spPr>
          <a:xfrm>
            <a:off x="0" y="0"/>
            <a:ext cx="12192000" cy="1143000"/>
          </a:xfrm>
          <a:prstGeom prst="rect">
            <a:avLst/>
          </a:prstGeom>
          <a:solidFill>
            <a:srgbClr val="233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6" name="Picture 195">
            <a:extLst>
              <a:ext uri="{FF2B5EF4-FFF2-40B4-BE49-F238E27FC236}">
                <a16:creationId xmlns:a16="http://schemas.microsoft.com/office/drawing/2014/main" id="{83FDF6BF-04D7-154E-93F8-E0396E8233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228383" cy="1143000"/>
          </a:xfrm>
          <a:prstGeom prst="rect">
            <a:avLst/>
          </a:prstGeom>
        </p:spPr>
      </p:pic>
      <p:pic>
        <p:nvPicPr>
          <p:cNvPr id="3" name="Picture 2" descr="A group of people standing in front of a fence&#10;&#10;Description automatically generated">
            <a:extLst>
              <a:ext uri="{FF2B5EF4-FFF2-40B4-BE49-F238E27FC236}">
                <a16:creationId xmlns:a16="http://schemas.microsoft.com/office/drawing/2014/main" id="{626C80E5-463F-4F93-9BB0-7FF7171095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91028" y="3822394"/>
            <a:ext cx="5115647" cy="2878404"/>
          </a:xfrm>
          <a:prstGeom prst="rect">
            <a:avLst/>
          </a:prstGeom>
        </p:spPr>
      </p:pic>
      <p:sp>
        <p:nvSpPr>
          <p:cNvPr id="6" name="Subtitle 2">
            <a:extLst>
              <a:ext uri="{FF2B5EF4-FFF2-40B4-BE49-F238E27FC236}">
                <a16:creationId xmlns:a16="http://schemas.microsoft.com/office/drawing/2014/main" id="{438A15D5-8E07-4339-8B07-04F467C679DC}"/>
              </a:ext>
            </a:extLst>
          </p:cNvPr>
          <p:cNvSpPr txBox="1">
            <a:spLocks/>
          </p:cNvSpPr>
          <p:nvPr/>
        </p:nvSpPr>
        <p:spPr>
          <a:xfrm>
            <a:off x="564015" y="3732026"/>
            <a:ext cx="6367259" cy="2243470"/>
          </a:xfrm>
          <a:prstGeom prst="rect">
            <a:avLst/>
          </a:prstGeom>
        </p:spPr>
        <p:txBody>
          <a:bodyPr vert="horz" lIns="91440" tIns="45720" rIns="91440" bIns="45720" rtlCol="0" anchor="ctr">
            <a:normAutofit fontScale="850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lgn="l">
              <a:lnSpc>
                <a:spcPct val="120000"/>
              </a:lnSpc>
              <a:defRPr/>
            </a:pPr>
            <a:r>
              <a:rPr lang="en-US" sz="3000" dirty="0">
                <a:solidFill>
                  <a:prstClr val="white"/>
                </a:solidFill>
                <a:latin typeface="Avenir Light" panose="020B0402020203020204" pitchFamily="34" charset="0"/>
              </a:rPr>
              <a:t>We </a:t>
            </a:r>
            <a:r>
              <a:rPr kumimoji="0" lang="en-US" sz="3000" b="0" i="0" u="none" strike="noStrike" kern="1200" cap="none" spc="0" normalizeH="0" baseline="0" noProof="0" dirty="0">
                <a:ln>
                  <a:noFill/>
                </a:ln>
                <a:solidFill>
                  <a:prstClr val="white"/>
                </a:solidFill>
                <a:effectLst/>
                <a:uLnTx/>
                <a:uFillTx/>
                <a:latin typeface="Avenir Light" panose="020B0402020203020204" pitchFamily="34" charset="0"/>
                <a:ea typeface="+mn-ea"/>
                <a:cs typeface="+mn-cs"/>
              </a:rPr>
              <a:t>provide: </a:t>
            </a:r>
          </a:p>
          <a:p>
            <a:pPr marL="457200" indent="-457200" algn="l">
              <a:lnSpc>
                <a:spcPct val="120000"/>
              </a:lnSpc>
              <a:buFont typeface="Arial" panose="020B0604020202020204" pitchFamily="34" charset="0"/>
              <a:buChar char="•"/>
              <a:defRPr/>
            </a:pPr>
            <a:r>
              <a:rPr lang="en-US" sz="3000" dirty="0">
                <a:solidFill>
                  <a:prstClr val="white"/>
                </a:solidFill>
                <a:latin typeface="Avenir Light" panose="020B0402020203020204" pitchFamily="34" charset="0"/>
              </a:rPr>
              <a:t>Technology-based data and mapping tools</a:t>
            </a:r>
          </a:p>
          <a:p>
            <a:pPr marL="457200" marR="0" lvl="0" indent="-4572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lang="en-US" sz="3000" dirty="0">
                <a:solidFill>
                  <a:prstClr val="white"/>
                </a:solidFill>
                <a:latin typeface="Avenir Light" panose="020B0402020203020204" pitchFamily="34" charset="0"/>
              </a:rPr>
              <a:t>Learning as Trainings and Workshops</a:t>
            </a:r>
            <a:endParaRPr kumimoji="0" lang="en-US" sz="3000" b="0" i="0" u="none" strike="noStrike" kern="1200" cap="none" spc="0" normalizeH="0" baseline="0" noProof="0" dirty="0">
              <a:ln>
                <a:noFill/>
              </a:ln>
              <a:solidFill>
                <a:prstClr val="white"/>
              </a:solidFill>
              <a:effectLst/>
              <a:uLnTx/>
              <a:uFillTx/>
              <a:latin typeface="Avenir Light" panose="020B0402020203020204" pitchFamily="34" charset="0"/>
              <a:ea typeface="+mn-ea"/>
              <a:cs typeface="+mn-cs"/>
            </a:endParaRPr>
          </a:p>
          <a:p>
            <a:pPr marL="457200" indent="-457200" algn="l">
              <a:lnSpc>
                <a:spcPct val="120000"/>
              </a:lnSpc>
              <a:buFont typeface="Arial" panose="020B0604020202020204" pitchFamily="34" charset="0"/>
              <a:buChar char="•"/>
              <a:defRPr/>
            </a:pPr>
            <a:r>
              <a:rPr lang="en-US" sz="3000" dirty="0">
                <a:solidFill>
                  <a:prstClr val="white"/>
                </a:solidFill>
                <a:latin typeface="Avenir Light" panose="020B0402020203020204" pitchFamily="34" charset="0"/>
              </a:rPr>
              <a:t>Opportunities for collaborative innovation</a:t>
            </a:r>
          </a:p>
        </p:txBody>
      </p:sp>
    </p:spTree>
    <p:extLst>
      <p:ext uri="{BB962C8B-B14F-4D97-AF65-F5344CB8AC3E}">
        <p14:creationId xmlns:p14="http://schemas.microsoft.com/office/powerpoint/2010/main" val="4095490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94"/>
                                        </p:tgtEl>
                                        <p:attrNameLst>
                                          <p:attrName>style.visibility</p:attrName>
                                        </p:attrNameLst>
                                      </p:cBhvr>
                                      <p:to>
                                        <p:strVal val="visible"/>
                                      </p:to>
                                    </p:set>
                                    <p:animEffect transition="in" filter="fade">
                                      <p:cBhvr>
                                        <p:cTn id="7" dur="500"/>
                                        <p:tgtEl>
                                          <p:spTgt spid="194"/>
                                        </p:tgtEl>
                                      </p:cBhvr>
                                    </p:animEffect>
                                    <p:anim calcmode="lin" valueType="num">
                                      <p:cBhvr>
                                        <p:cTn id="8" dur="500" fill="hold"/>
                                        <p:tgtEl>
                                          <p:spTgt spid="194"/>
                                        </p:tgtEl>
                                        <p:attrNameLst>
                                          <p:attrName>ppt_x</p:attrName>
                                        </p:attrNameLst>
                                      </p:cBhvr>
                                      <p:tavLst>
                                        <p:tav tm="0">
                                          <p:val>
                                            <p:strVal val="#ppt_x"/>
                                          </p:val>
                                        </p:tav>
                                        <p:tav tm="100000">
                                          <p:val>
                                            <p:strVal val="#ppt_x"/>
                                          </p:val>
                                        </p:tav>
                                      </p:tavLst>
                                    </p:anim>
                                    <p:anim calcmode="lin" valueType="num">
                                      <p:cBhvr>
                                        <p:cTn id="9" dur="500" fill="hold"/>
                                        <p:tgtEl>
                                          <p:spTgt spid="19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E91A51B-DB02-5E44-BC0E-DA420696E265}"/>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0" y="-457200"/>
            <a:ext cx="12192000" cy="6858000"/>
          </a:xfrm>
          <a:prstGeom prst="rect">
            <a:avLst/>
          </a:prstGeom>
        </p:spPr>
      </p:pic>
      <p:sp>
        <p:nvSpPr>
          <p:cNvPr id="5" name="Rectangle 4">
            <a:extLst>
              <a:ext uri="{FF2B5EF4-FFF2-40B4-BE49-F238E27FC236}">
                <a16:creationId xmlns:a16="http://schemas.microsoft.com/office/drawing/2014/main" id="{61591AD1-0A24-F74A-AE2B-86D5D1DCDC12}"/>
              </a:ext>
            </a:extLst>
          </p:cNvPr>
          <p:cNvSpPr/>
          <p:nvPr/>
        </p:nvSpPr>
        <p:spPr>
          <a:xfrm>
            <a:off x="0" y="0"/>
            <a:ext cx="12192000" cy="685800"/>
          </a:xfrm>
          <a:prstGeom prst="rect">
            <a:avLst/>
          </a:prstGeom>
          <a:solidFill>
            <a:srgbClr val="233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C6319358-6553-3444-B6BB-F758FCB55D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0"/>
            <a:ext cx="3737030" cy="685800"/>
          </a:xfrm>
          <a:prstGeom prst="rect">
            <a:avLst/>
          </a:prstGeom>
        </p:spPr>
      </p:pic>
      <p:sp>
        <p:nvSpPr>
          <p:cNvPr id="2" name="Oval 1">
            <a:extLst>
              <a:ext uri="{FF2B5EF4-FFF2-40B4-BE49-F238E27FC236}">
                <a16:creationId xmlns:a16="http://schemas.microsoft.com/office/drawing/2014/main" id="{655AF279-67C5-9C4E-B496-79169F343700}"/>
              </a:ext>
            </a:extLst>
          </p:cNvPr>
          <p:cNvSpPr/>
          <p:nvPr/>
        </p:nvSpPr>
        <p:spPr>
          <a:xfrm>
            <a:off x="4579454" y="1912454"/>
            <a:ext cx="3033091" cy="3033091"/>
          </a:xfrm>
          <a:prstGeom prst="ellipse">
            <a:avLst/>
          </a:prstGeom>
          <a:solidFill>
            <a:srgbClr val="233D48"/>
          </a:solid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100" b="0" i="0" u="none" strike="noStrike" kern="1200" cap="none" spc="0" normalizeH="0" baseline="0" noProof="0" dirty="0">
                <a:ln>
                  <a:noFill/>
                </a:ln>
                <a:solidFill>
                  <a:prstClr val="white"/>
                </a:solidFill>
                <a:effectLst/>
                <a:uLnTx/>
                <a:uFillTx/>
                <a:latin typeface="Avenir Book" panose="02000503020000020003" pitchFamily="2" charset="0"/>
                <a:ea typeface="+mn-ea"/>
                <a:cs typeface="+mn-cs"/>
              </a:rPr>
              <a:t>Data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100" b="0" i="0" u="none" strike="noStrike" kern="1200" cap="none" spc="0" normalizeH="0" baseline="0" noProof="0" dirty="0">
                <a:ln>
                  <a:noFill/>
                </a:ln>
                <a:solidFill>
                  <a:prstClr val="white"/>
                </a:solidFill>
                <a:effectLst/>
                <a:uLnTx/>
                <a:uFillTx/>
                <a:latin typeface="Avenir Book" panose="02000503020000020003" pitchFamily="2" charset="0"/>
                <a:ea typeface="+mn-ea"/>
                <a:cs typeface="+mn-cs"/>
              </a:rPr>
              <a:t>Tracking</a:t>
            </a:r>
          </a:p>
        </p:txBody>
      </p:sp>
      <p:grpSp>
        <p:nvGrpSpPr>
          <p:cNvPr id="4" name="Group 3">
            <a:extLst>
              <a:ext uri="{FF2B5EF4-FFF2-40B4-BE49-F238E27FC236}">
                <a16:creationId xmlns:a16="http://schemas.microsoft.com/office/drawing/2014/main" id="{836D3369-2E9D-F946-BA1C-C7240D3FBE51}"/>
              </a:ext>
            </a:extLst>
          </p:cNvPr>
          <p:cNvGrpSpPr/>
          <p:nvPr/>
        </p:nvGrpSpPr>
        <p:grpSpPr>
          <a:xfrm>
            <a:off x="7911546" y="2635938"/>
            <a:ext cx="2567609" cy="1586119"/>
            <a:chOff x="7911546" y="2635938"/>
            <a:chExt cx="2567609" cy="1586119"/>
          </a:xfrm>
        </p:grpSpPr>
        <p:sp>
          <p:nvSpPr>
            <p:cNvPr id="11" name="Oval 10">
              <a:extLst>
                <a:ext uri="{FF2B5EF4-FFF2-40B4-BE49-F238E27FC236}">
                  <a16:creationId xmlns:a16="http://schemas.microsoft.com/office/drawing/2014/main" id="{3CF7C06E-7E54-FA4B-8B1F-22DA65E31E0B}"/>
                </a:ext>
              </a:extLst>
            </p:cNvPr>
            <p:cNvSpPr/>
            <p:nvPr/>
          </p:nvSpPr>
          <p:spPr>
            <a:xfrm>
              <a:off x="8893036" y="2635938"/>
              <a:ext cx="1586119" cy="1586119"/>
            </a:xfrm>
            <a:prstGeom prst="ellipse">
              <a:avLst/>
            </a:prstGeom>
            <a:solidFill>
              <a:srgbClr val="BED748"/>
            </a:solid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Avenir Book" panose="02000503020000020003" pitchFamily="2" charset="0"/>
                <a:ea typeface="+mn-ea"/>
                <a:cs typeface="+mn-cs"/>
              </a:endParaRPr>
            </a:p>
          </p:txBody>
        </p:sp>
        <p:sp>
          <p:nvSpPr>
            <p:cNvPr id="10" name="Right Arrow 9">
              <a:extLst>
                <a:ext uri="{FF2B5EF4-FFF2-40B4-BE49-F238E27FC236}">
                  <a16:creationId xmlns:a16="http://schemas.microsoft.com/office/drawing/2014/main" id="{36010EFC-8C84-4245-81C3-232EE30B121C}"/>
                </a:ext>
              </a:extLst>
            </p:cNvPr>
            <p:cNvSpPr/>
            <p:nvPr/>
          </p:nvSpPr>
          <p:spPr>
            <a:xfrm>
              <a:off x="7911546" y="2687101"/>
              <a:ext cx="1321905" cy="1483795"/>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 name="Group 12">
            <a:extLst>
              <a:ext uri="{FF2B5EF4-FFF2-40B4-BE49-F238E27FC236}">
                <a16:creationId xmlns:a16="http://schemas.microsoft.com/office/drawing/2014/main" id="{CA1AD782-8AEA-C148-8ADA-F92C19445414}"/>
              </a:ext>
            </a:extLst>
          </p:cNvPr>
          <p:cNvGrpSpPr/>
          <p:nvPr/>
        </p:nvGrpSpPr>
        <p:grpSpPr>
          <a:xfrm>
            <a:off x="1707873" y="2635938"/>
            <a:ext cx="2605709" cy="1586119"/>
            <a:chOff x="1707873" y="2635938"/>
            <a:chExt cx="2605709" cy="1586119"/>
          </a:xfrm>
        </p:grpSpPr>
        <p:sp>
          <p:nvSpPr>
            <p:cNvPr id="3" name="Right Arrow 2">
              <a:extLst>
                <a:ext uri="{FF2B5EF4-FFF2-40B4-BE49-F238E27FC236}">
                  <a16:creationId xmlns:a16="http://schemas.microsoft.com/office/drawing/2014/main" id="{5934C213-4F11-6C4F-B566-587A0CFC3B3F}"/>
                </a:ext>
              </a:extLst>
            </p:cNvPr>
            <p:cNvSpPr/>
            <p:nvPr/>
          </p:nvSpPr>
          <p:spPr>
            <a:xfrm>
              <a:off x="2991677" y="2687101"/>
              <a:ext cx="1321905" cy="1483795"/>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033072AA-1D6C-F64D-A925-20418043E38F}"/>
                </a:ext>
              </a:extLst>
            </p:cNvPr>
            <p:cNvSpPr/>
            <p:nvPr/>
          </p:nvSpPr>
          <p:spPr>
            <a:xfrm>
              <a:off x="1707873" y="2635938"/>
              <a:ext cx="1586119" cy="1586119"/>
            </a:xfrm>
            <a:prstGeom prst="ellipse">
              <a:avLst/>
            </a:prstGeom>
            <a:solidFill>
              <a:srgbClr val="7E606F"/>
            </a:solid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Avenir Book" panose="02000503020000020003" pitchFamily="2" charset="0"/>
                <a:ea typeface="+mn-ea"/>
                <a:cs typeface="+mn-cs"/>
              </a:endParaRPr>
            </a:p>
          </p:txBody>
        </p:sp>
      </p:grpSp>
    </p:spTree>
    <p:extLst>
      <p:ext uri="{BB962C8B-B14F-4D97-AF65-F5344CB8AC3E}">
        <p14:creationId xmlns:p14="http://schemas.microsoft.com/office/powerpoint/2010/main" val="3252625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2"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p:tgtEl>
                                          <p:spTgt spid="13"/>
                                        </p:tgtEl>
                                        <p:attrNameLst>
                                          <p:attrName>ppt_x</p:attrName>
                                        </p:attrNameLst>
                                      </p:cBhvr>
                                      <p:tavLst>
                                        <p:tav tm="0">
                                          <p:val>
                                            <p:strVal val="#ppt_x+#ppt_w*1.125000"/>
                                          </p:val>
                                        </p:tav>
                                        <p:tav tm="100000">
                                          <p:val>
                                            <p:strVal val="#ppt_x"/>
                                          </p:val>
                                        </p:tav>
                                      </p:tavLst>
                                    </p:anim>
                                    <p:animEffect transition="in" filter="wipe(left)">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a:extLst>
              <a:ext uri="{FF2B5EF4-FFF2-40B4-BE49-F238E27FC236}">
                <a16:creationId xmlns:a16="http://schemas.microsoft.com/office/drawing/2014/main" id="{29B92D48-A351-7940-95A1-A2744B35E331}"/>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0" y="-427385"/>
            <a:ext cx="12192000" cy="6858000"/>
          </a:xfrm>
          <a:prstGeom prst="rect">
            <a:avLst/>
          </a:prstGeom>
        </p:spPr>
      </p:pic>
      <p:sp>
        <p:nvSpPr>
          <p:cNvPr id="5" name="Rectangle 4">
            <a:extLst>
              <a:ext uri="{FF2B5EF4-FFF2-40B4-BE49-F238E27FC236}">
                <a16:creationId xmlns:a16="http://schemas.microsoft.com/office/drawing/2014/main" id="{61591AD1-0A24-F74A-AE2B-86D5D1DCDC12}"/>
              </a:ext>
            </a:extLst>
          </p:cNvPr>
          <p:cNvSpPr/>
          <p:nvPr/>
        </p:nvSpPr>
        <p:spPr>
          <a:xfrm>
            <a:off x="0" y="0"/>
            <a:ext cx="12192000" cy="685800"/>
          </a:xfrm>
          <a:prstGeom prst="rect">
            <a:avLst/>
          </a:prstGeom>
          <a:solidFill>
            <a:srgbClr val="233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C6319358-6553-3444-B6BB-F758FCB55D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0"/>
            <a:ext cx="3737030" cy="685800"/>
          </a:xfrm>
          <a:prstGeom prst="rect">
            <a:avLst/>
          </a:prstGeom>
        </p:spPr>
      </p:pic>
      <p:grpSp>
        <p:nvGrpSpPr>
          <p:cNvPr id="20" name="Group 19">
            <a:extLst>
              <a:ext uri="{FF2B5EF4-FFF2-40B4-BE49-F238E27FC236}">
                <a16:creationId xmlns:a16="http://schemas.microsoft.com/office/drawing/2014/main" id="{664CDDD3-4760-D849-A1E0-0B0D8EB77C0C}"/>
              </a:ext>
            </a:extLst>
          </p:cNvPr>
          <p:cNvGrpSpPr/>
          <p:nvPr/>
        </p:nvGrpSpPr>
        <p:grpSpPr>
          <a:xfrm>
            <a:off x="-384317" y="427385"/>
            <a:ext cx="12758534" cy="6561688"/>
            <a:chOff x="-384317" y="427385"/>
            <a:chExt cx="12758534" cy="6561688"/>
          </a:xfrm>
        </p:grpSpPr>
        <p:cxnSp>
          <p:nvCxnSpPr>
            <p:cNvPr id="79" name="Straight Connector 78">
              <a:extLst>
                <a:ext uri="{FF2B5EF4-FFF2-40B4-BE49-F238E27FC236}">
                  <a16:creationId xmlns:a16="http://schemas.microsoft.com/office/drawing/2014/main" id="{26534C6B-F1F2-FF4F-ACCA-431D84C61395}"/>
                </a:ext>
              </a:extLst>
            </p:cNvPr>
            <p:cNvCxnSpPr/>
            <p:nvPr/>
          </p:nvCxnSpPr>
          <p:spPr>
            <a:xfrm>
              <a:off x="4631635" y="3430865"/>
              <a:ext cx="2912165" cy="0"/>
            </a:xfrm>
            <a:prstGeom prst="line">
              <a:avLst/>
            </a:prstGeom>
            <a:ln w="152400">
              <a:solidFill>
                <a:srgbClr val="233D48">
                  <a:alpha val="50000"/>
                </a:srgbClr>
              </a:solidFill>
              <a:prstDash val="solid"/>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52C8A248-88B0-6D4A-A8B5-43EB8E734F22}"/>
                </a:ext>
              </a:extLst>
            </p:cNvPr>
            <p:cNvCxnSpPr>
              <a:cxnSpLocks/>
            </p:cNvCxnSpPr>
            <p:nvPr/>
          </p:nvCxnSpPr>
          <p:spPr>
            <a:xfrm flipH="1" flipV="1">
              <a:off x="2958958" y="3430865"/>
              <a:ext cx="1730022" cy="3496710"/>
            </a:xfrm>
            <a:prstGeom prst="line">
              <a:avLst/>
            </a:prstGeom>
            <a:ln w="152400">
              <a:solidFill>
                <a:srgbClr val="233D48">
                  <a:alpha val="50000"/>
                </a:srgbClr>
              </a:solidFill>
              <a:prstDash val="solid"/>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E640F1B9-1A4B-1B4D-BAAA-2BDBAF361EBA}"/>
                </a:ext>
              </a:extLst>
            </p:cNvPr>
            <p:cNvCxnSpPr>
              <a:cxnSpLocks/>
            </p:cNvCxnSpPr>
            <p:nvPr/>
          </p:nvCxnSpPr>
          <p:spPr>
            <a:xfrm flipV="1">
              <a:off x="5537713" y="3369367"/>
              <a:ext cx="3631116" cy="3619706"/>
            </a:xfrm>
            <a:prstGeom prst="line">
              <a:avLst/>
            </a:prstGeom>
            <a:ln w="152400">
              <a:solidFill>
                <a:srgbClr val="233D48">
                  <a:alpha val="50000"/>
                </a:srgbClr>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4BAB9E1-AA1B-DD43-B74B-C7A77BD4A95E}"/>
                </a:ext>
              </a:extLst>
            </p:cNvPr>
            <p:cNvCxnSpPr>
              <a:cxnSpLocks/>
            </p:cNvCxnSpPr>
            <p:nvPr/>
          </p:nvCxnSpPr>
          <p:spPr>
            <a:xfrm flipV="1">
              <a:off x="2965171" y="586409"/>
              <a:ext cx="2210214" cy="2792897"/>
            </a:xfrm>
            <a:prstGeom prst="line">
              <a:avLst/>
            </a:prstGeom>
            <a:ln w="152400">
              <a:solidFill>
                <a:srgbClr val="233D48">
                  <a:alpha val="50000"/>
                </a:srgbClr>
              </a:solidFill>
              <a:prstDash val="solid"/>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4ADD15F1-0C3B-8146-BCA0-293EBD68CF9B}"/>
                </a:ext>
              </a:extLst>
            </p:cNvPr>
            <p:cNvCxnSpPr>
              <a:cxnSpLocks/>
            </p:cNvCxnSpPr>
            <p:nvPr/>
          </p:nvCxnSpPr>
          <p:spPr>
            <a:xfrm flipV="1">
              <a:off x="646043" y="3333338"/>
              <a:ext cx="2326371" cy="3594236"/>
            </a:xfrm>
            <a:prstGeom prst="line">
              <a:avLst/>
            </a:prstGeom>
            <a:ln w="152400">
              <a:solidFill>
                <a:srgbClr val="233D48">
                  <a:alpha val="50000"/>
                </a:srgbClr>
              </a:solidFill>
              <a:prstDash val="solid"/>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25008FAD-3AB5-1E4C-BD7F-7249CCDD3A38}"/>
                </a:ext>
              </a:extLst>
            </p:cNvPr>
            <p:cNvCxnSpPr>
              <a:cxnSpLocks/>
            </p:cNvCxnSpPr>
            <p:nvPr/>
          </p:nvCxnSpPr>
          <p:spPr>
            <a:xfrm flipH="1" flipV="1">
              <a:off x="646043" y="427385"/>
              <a:ext cx="2287616" cy="2951922"/>
            </a:xfrm>
            <a:prstGeom prst="line">
              <a:avLst/>
            </a:prstGeom>
            <a:ln w="152400">
              <a:solidFill>
                <a:srgbClr val="233D48">
                  <a:alpha val="50000"/>
                </a:srgbClr>
              </a:solidFill>
              <a:prstDash val="solid"/>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D9A5745B-9BCB-DD4E-9F8B-58A2E1D83384}"/>
                </a:ext>
              </a:extLst>
            </p:cNvPr>
            <p:cNvCxnSpPr>
              <a:cxnSpLocks/>
            </p:cNvCxnSpPr>
            <p:nvPr/>
          </p:nvCxnSpPr>
          <p:spPr>
            <a:xfrm>
              <a:off x="-384317" y="1918251"/>
              <a:ext cx="3343275" cy="1451116"/>
            </a:xfrm>
            <a:prstGeom prst="line">
              <a:avLst/>
            </a:prstGeom>
            <a:ln w="152400">
              <a:solidFill>
                <a:srgbClr val="233D48">
                  <a:alpha val="50000"/>
                </a:srgbClr>
              </a:solidFill>
              <a:prstDash val="solid"/>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12358338-6E2C-754C-AF19-4FCFCC67A9E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36373" y="1600200"/>
              <a:ext cx="3657600" cy="3657600"/>
            </a:xfrm>
            <a:prstGeom prst="rect">
              <a:avLst/>
            </a:prstGeom>
          </p:spPr>
        </p:pic>
        <p:cxnSp>
          <p:nvCxnSpPr>
            <p:cNvPr id="64" name="Straight Connector 63">
              <a:extLst>
                <a:ext uri="{FF2B5EF4-FFF2-40B4-BE49-F238E27FC236}">
                  <a16:creationId xmlns:a16="http://schemas.microsoft.com/office/drawing/2014/main" id="{A3CB0D55-3EFD-A143-8750-679781A1D3A6}"/>
                </a:ext>
              </a:extLst>
            </p:cNvPr>
            <p:cNvCxnSpPr>
              <a:cxnSpLocks/>
            </p:cNvCxnSpPr>
            <p:nvPr/>
          </p:nvCxnSpPr>
          <p:spPr>
            <a:xfrm flipV="1">
              <a:off x="9266579" y="427385"/>
              <a:ext cx="563221" cy="2951922"/>
            </a:xfrm>
            <a:prstGeom prst="line">
              <a:avLst/>
            </a:prstGeom>
            <a:ln w="152400">
              <a:solidFill>
                <a:srgbClr val="233D48">
                  <a:alpha val="50000"/>
                </a:srgbClr>
              </a:solidFill>
              <a:prstDash val="solid"/>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B511F929-3AC5-AB44-95D1-279CEC1FCBA1}"/>
                </a:ext>
              </a:extLst>
            </p:cNvPr>
            <p:cNvCxnSpPr>
              <a:cxnSpLocks/>
            </p:cNvCxnSpPr>
            <p:nvPr/>
          </p:nvCxnSpPr>
          <p:spPr>
            <a:xfrm flipH="1" flipV="1">
              <a:off x="9273822" y="3333338"/>
              <a:ext cx="1530820" cy="3594236"/>
            </a:xfrm>
            <a:prstGeom prst="line">
              <a:avLst/>
            </a:prstGeom>
            <a:ln w="152400">
              <a:solidFill>
                <a:srgbClr val="233D48">
                  <a:alpha val="50000"/>
                </a:srgbClr>
              </a:solidFill>
              <a:prstDash val="solid"/>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D9679000-273F-034C-B9A0-AE72A6391651}"/>
                </a:ext>
              </a:extLst>
            </p:cNvPr>
            <p:cNvCxnSpPr>
              <a:cxnSpLocks/>
            </p:cNvCxnSpPr>
            <p:nvPr/>
          </p:nvCxnSpPr>
          <p:spPr>
            <a:xfrm flipV="1">
              <a:off x="9235067" y="1444902"/>
              <a:ext cx="3139150" cy="1934405"/>
            </a:xfrm>
            <a:prstGeom prst="line">
              <a:avLst/>
            </a:prstGeom>
            <a:ln w="152400">
              <a:solidFill>
                <a:srgbClr val="233D48">
                  <a:alpha val="50000"/>
                </a:srgbClr>
              </a:solidFill>
              <a:prstDash val="solid"/>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2A3BF43B-32AF-5949-B508-B59113308B0B}"/>
                </a:ext>
              </a:extLst>
            </p:cNvPr>
            <p:cNvCxnSpPr>
              <a:cxnSpLocks/>
            </p:cNvCxnSpPr>
            <p:nvPr/>
          </p:nvCxnSpPr>
          <p:spPr>
            <a:xfrm flipH="1" flipV="1">
              <a:off x="9260366" y="3369367"/>
              <a:ext cx="3113851" cy="1709528"/>
            </a:xfrm>
            <a:prstGeom prst="line">
              <a:avLst/>
            </a:prstGeom>
            <a:ln w="152400">
              <a:solidFill>
                <a:srgbClr val="233D48">
                  <a:alpha val="50000"/>
                </a:srgbClr>
              </a:solidFill>
              <a:prstDash val="solid"/>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828186BA-894D-3441-8A39-C54891B22B3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398029" y="1600200"/>
              <a:ext cx="3657600" cy="3657600"/>
            </a:xfrm>
            <a:prstGeom prst="rect">
              <a:avLst/>
            </a:prstGeom>
          </p:spPr>
        </p:pic>
      </p:grpSp>
      <p:grpSp>
        <p:nvGrpSpPr>
          <p:cNvPr id="25" name="Group 24">
            <a:extLst>
              <a:ext uri="{FF2B5EF4-FFF2-40B4-BE49-F238E27FC236}">
                <a16:creationId xmlns:a16="http://schemas.microsoft.com/office/drawing/2014/main" id="{19F4FDF4-5E63-E744-B555-7DC9532F7A4E}"/>
              </a:ext>
            </a:extLst>
          </p:cNvPr>
          <p:cNvGrpSpPr/>
          <p:nvPr/>
        </p:nvGrpSpPr>
        <p:grpSpPr>
          <a:xfrm>
            <a:off x="1136371" y="1602065"/>
            <a:ext cx="9919256" cy="3657600"/>
            <a:chOff x="1136373" y="1600200"/>
            <a:chExt cx="9919256" cy="3657600"/>
          </a:xfrm>
        </p:grpSpPr>
        <p:pic>
          <p:nvPicPr>
            <p:cNvPr id="26" name="Picture 25">
              <a:extLst>
                <a:ext uri="{FF2B5EF4-FFF2-40B4-BE49-F238E27FC236}">
                  <a16:creationId xmlns:a16="http://schemas.microsoft.com/office/drawing/2014/main" id="{5A245BF3-68C3-C94D-AB3D-9D861F75FA8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7398029" y="1600200"/>
              <a:ext cx="3657600" cy="3657600"/>
            </a:xfrm>
            <a:prstGeom prst="rect">
              <a:avLst/>
            </a:prstGeom>
          </p:spPr>
        </p:pic>
        <p:pic>
          <p:nvPicPr>
            <p:cNvPr id="27" name="Picture 26">
              <a:extLst>
                <a:ext uri="{FF2B5EF4-FFF2-40B4-BE49-F238E27FC236}">
                  <a16:creationId xmlns:a16="http://schemas.microsoft.com/office/drawing/2014/main" id="{EE34DD7B-432C-9E42-93F1-093FE2CE9EB1}"/>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36373" y="1600200"/>
              <a:ext cx="3657600" cy="3657600"/>
            </a:xfrm>
            <a:prstGeom prst="rect">
              <a:avLst/>
            </a:prstGeom>
          </p:spPr>
        </p:pic>
      </p:grpSp>
      <p:cxnSp>
        <p:nvCxnSpPr>
          <p:cNvPr id="80" name="Straight Connector 79">
            <a:extLst>
              <a:ext uri="{FF2B5EF4-FFF2-40B4-BE49-F238E27FC236}">
                <a16:creationId xmlns:a16="http://schemas.microsoft.com/office/drawing/2014/main" id="{D7F08CA9-0506-1F48-BA55-447F80DB2DA9}"/>
              </a:ext>
            </a:extLst>
          </p:cNvPr>
          <p:cNvCxnSpPr/>
          <p:nvPr/>
        </p:nvCxnSpPr>
        <p:spPr>
          <a:xfrm>
            <a:off x="4631635" y="3429000"/>
            <a:ext cx="2912165" cy="0"/>
          </a:xfrm>
          <a:prstGeom prst="line">
            <a:avLst/>
          </a:prstGeom>
          <a:ln w="152400">
            <a:solidFill>
              <a:srgbClr val="D7DF28"/>
            </a:solidFill>
            <a:prstDash val="solid"/>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85B9A493-3250-B64A-ABF7-BA7390CC1CD6}"/>
              </a:ext>
            </a:extLst>
          </p:cNvPr>
          <p:cNvSpPr/>
          <p:nvPr/>
        </p:nvSpPr>
        <p:spPr>
          <a:xfrm>
            <a:off x="5175387" y="2508388"/>
            <a:ext cx="1828800" cy="1828800"/>
          </a:xfrm>
          <a:prstGeom prst="ellipse">
            <a:avLst/>
          </a:prstGeom>
          <a:solidFill>
            <a:srgbClr val="233D48"/>
          </a:solidFill>
          <a:ln w="1143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venir Book" panose="02000503020000020003" pitchFamily="2" charset="0"/>
                <a:ea typeface="+mn-ea"/>
                <a:cs typeface="+mn-cs"/>
              </a:rPr>
              <a:t>Quant &amp; Qual Measures</a:t>
            </a:r>
          </a:p>
        </p:txBody>
      </p:sp>
    </p:spTree>
    <p:extLst>
      <p:ext uri="{BB962C8B-B14F-4D97-AF65-F5344CB8AC3E}">
        <p14:creationId xmlns:p14="http://schemas.microsoft.com/office/powerpoint/2010/main" val="4199800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xit" presetSubtype="16" fill="hold" nodeType="afterEffect">
                                  <p:stCondLst>
                                    <p:cond delay="0"/>
                                  </p:stCondLst>
                                  <p:childTnLst>
                                    <p:anim calcmode="lin" valueType="num">
                                      <p:cBhvr>
                                        <p:cTn id="6" dur="500"/>
                                        <p:tgtEl>
                                          <p:spTgt spid="78"/>
                                        </p:tgtEl>
                                        <p:attrNameLst>
                                          <p:attrName>ppt_w</p:attrName>
                                        </p:attrNameLst>
                                      </p:cBhvr>
                                      <p:tavLst>
                                        <p:tav tm="0">
                                          <p:val>
                                            <p:strVal val="ppt_w"/>
                                          </p:val>
                                        </p:tav>
                                        <p:tav tm="100000">
                                          <p:val>
                                            <p:strVal val="4*ppt_w"/>
                                          </p:val>
                                        </p:tav>
                                      </p:tavLst>
                                    </p:anim>
                                    <p:anim calcmode="lin" valueType="num">
                                      <p:cBhvr>
                                        <p:cTn id="7" dur="500"/>
                                        <p:tgtEl>
                                          <p:spTgt spid="78"/>
                                        </p:tgtEl>
                                        <p:attrNameLst>
                                          <p:attrName>ppt_h</p:attrName>
                                        </p:attrNameLst>
                                      </p:cBhvr>
                                      <p:tavLst>
                                        <p:tav tm="0">
                                          <p:val>
                                            <p:strVal val="ppt_h"/>
                                          </p:val>
                                        </p:tav>
                                        <p:tav tm="100000">
                                          <p:val>
                                            <p:strVal val="4*ppt_h"/>
                                          </p:val>
                                        </p:tav>
                                      </p:tavLst>
                                    </p:anim>
                                    <p:set>
                                      <p:cBhvr>
                                        <p:cTn id="8" dur="1" fill="hold">
                                          <p:stCondLst>
                                            <p:cond delay="499"/>
                                          </p:stCondLst>
                                        </p:cTn>
                                        <p:tgtEl>
                                          <p:spTgt spid="78"/>
                                        </p:tgtEl>
                                        <p:attrNameLst>
                                          <p:attrName>style.visibility</p:attrName>
                                        </p:attrNameLst>
                                      </p:cBhvr>
                                      <p:to>
                                        <p:strVal val="hidden"/>
                                      </p:to>
                                    </p:set>
                                  </p:childTnLst>
                                </p:cTn>
                              </p:par>
                              <p:par>
                                <p:cTn id="9" presetID="10" presetClass="exit" presetSubtype="0" fill="hold" nodeType="withEffect">
                                  <p:stCondLst>
                                    <p:cond delay="0"/>
                                  </p:stCondLst>
                                  <p:childTnLst>
                                    <p:animEffect transition="out" filter="fade">
                                      <p:cBhvr>
                                        <p:cTn id="10" dur="500"/>
                                        <p:tgtEl>
                                          <p:spTgt spid="78"/>
                                        </p:tgtEl>
                                      </p:cBhvr>
                                    </p:animEffect>
                                    <p:set>
                                      <p:cBhvr>
                                        <p:cTn id="11" dur="1" fill="hold">
                                          <p:stCondLst>
                                            <p:cond delay="499"/>
                                          </p:stCondLst>
                                        </p:cTn>
                                        <p:tgtEl>
                                          <p:spTgt spid="78"/>
                                        </p:tgtEl>
                                        <p:attrNameLst>
                                          <p:attrName>style.visibility</p:attrName>
                                        </p:attrNameLst>
                                      </p:cBhvr>
                                      <p:to>
                                        <p:strVal val="hidden"/>
                                      </p:to>
                                    </p:set>
                                  </p:childTnLst>
                                </p:cTn>
                              </p:par>
                              <p:par>
                                <p:cTn id="12" presetID="10" presetClass="entr" presetSubtype="0" fill="hold"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500"/>
                            </p:stCondLst>
                            <p:childTnLst>
                              <p:par>
                                <p:cTn id="16" presetID="10" presetClass="entr" presetSubtype="0" fill="hold" nodeType="afterEffect">
                                  <p:stCondLst>
                                    <p:cond delay="500"/>
                                  </p:stCondLst>
                                  <p:childTnLst>
                                    <p:set>
                                      <p:cBhvr>
                                        <p:cTn id="17" dur="1" fill="hold">
                                          <p:stCondLst>
                                            <p:cond delay="0"/>
                                          </p:stCondLst>
                                        </p:cTn>
                                        <p:tgtEl>
                                          <p:spTgt spid="80"/>
                                        </p:tgtEl>
                                        <p:attrNameLst>
                                          <p:attrName>style.visibility</p:attrName>
                                        </p:attrNameLst>
                                      </p:cBhvr>
                                      <p:to>
                                        <p:strVal val="visible"/>
                                      </p:to>
                                    </p:set>
                                    <p:animEffect transition="in" filter="fade">
                                      <p:cBhvr>
                                        <p:cTn id="18" dur="500"/>
                                        <p:tgtEl>
                                          <p:spTgt spid="8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childTnLst>
                          </p:cTn>
                        </p:par>
                        <p:par>
                          <p:cTn id="24" fill="hold">
                            <p:stCondLst>
                              <p:cond delay="500"/>
                            </p:stCondLst>
                            <p:childTnLst>
                              <p:par>
                                <p:cTn id="25" presetID="10" presetClass="entr" presetSubtype="0" fill="hold" grpId="0" nodeType="afterEffect">
                                  <p:stCondLst>
                                    <p:cond delay="100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0" y="1250924"/>
          <a:ext cx="8153400" cy="5486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a:extLst>
              <a:ext uri="{FF2B5EF4-FFF2-40B4-BE49-F238E27FC236}">
                <a16:creationId xmlns:a16="http://schemas.microsoft.com/office/drawing/2014/main" id="{D03873BC-16EC-491E-A6F0-A266B9099A54}"/>
              </a:ext>
            </a:extLst>
          </p:cNvPr>
          <p:cNvSpPr>
            <a:spLocks noGrp="1"/>
          </p:cNvSpPr>
          <p:nvPr>
            <p:ph type="title"/>
          </p:nvPr>
        </p:nvSpPr>
        <p:spPr>
          <a:xfrm>
            <a:off x="233239" y="342900"/>
            <a:ext cx="10515600" cy="1325563"/>
          </a:xfrm>
        </p:spPr>
        <p:txBody>
          <a:bodyPr>
            <a:normAutofit/>
          </a:bodyPr>
          <a:lstStyle/>
          <a:p>
            <a:r>
              <a:rPr lang="en-US" sz="3200" dirty="0"/>
              <a:t>PARTNER Evaluation Framework</a:t>
            </a:r>
          </a:p>
        </p:txBody>
      </p:sp>
      <p:sp>
        <p:nvSpPr>
          <p:cNvPr id="5" name="Rectangle 4">
            <a:extLst>
              <a:ext uri="{FF2B5EF4-FFF2-40B4-BE49-F238E27FC236}">
                <a16:creationId xmlns:a16="http://schemas.microsoft.com/office/drawing/2014/main" id="{D0DAF2A6-4741-49A4-8458-7F3D137AF76C}"/>
              </a:ext>
            </a:extLst>
          </p:cNvPr>
          <p:cNvSpPr/>
          <p:nvPr/>
        </p:nvSpPr>
        <p:spPr>
          <a:xfrm>
            <a:off x="0" y="0"/>
            <a:ext cx="12192000" cy="685800"/>
          </a:xfrm>
          <a:prstGeom prst="rect">
            <a:avLst/>
          </a:prstGeom>
          <a:solidFill>
            <a:srgbClr val="233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1FD33790-C6E5-4D3E-B24D-58E8A6B37F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3737030" cy="685800"/>
          </a:xfrm>
          <a:prstGeom prst="rect">
            <a:avLst/>
          </a:prstGeom>
        </p:spPr>
      </p:pic>
      <p:sp>
        <p:nvSpPr>
          <p:cNvPr id="7" name="Rectangle 6">
            <a:extLst>
              <a:ext uri="{FF2B5EF4-FFF2-40B4-BE49-F238E27FC236}">
                <a16:creationId xmlns:a16="http://schemas.microsoft.com/office/drawing/2014/main" id="{24C9B9BC-70A8-4EFF-8C12-9E18F5AC911D}"/>
              </a:ext>
            </a:extLst>
          </p:cNvPr>
          <p:cNvSpPr/>
          <p:nvPr/>
        </p:nvSpPr>
        <p:spPr>
          <a:xfrm>
            <a:off x="7552944" y="994"/>
            <a:ext cx="4639056" cy="6886575"/>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790C2446-BACF-4F1D-A4C9-23F2445AEC04}"/>
              </a:ext>
            </a:extLst>
          </p:cNvPr>
          <p:cNvSpPr txBox="1">
            <a:spLocks/>
          </p:cNvSpPr>
          <p:nvPr/>
        </p:nvSpPr>
        <p:spPr>
          <a:xfrm>
            <a:off x="8201873" y="630261"/>
            <a:ext cx="3651467" cy="16766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panose="020F0302020204030204"/>
                <a:ea typeface="+mj-ea"/>
                <a:cs typeface="+mj-cs"/>
              </a:rPr>
              <a:t>Meaning in the Relationships</a:t>
            </a:r>
          </a:p>
        </p:txBody>
      </p:sp>
      <p:sp>
        <p:nvSpPr>
          <p:cNvPr id="9" name="Content Placeholder 2">
            <a:extLst>
              <a:ext uri="{FF2B5EF4-FFF2-40B4-BE49-F238E27FC236}">
                <a16:creationId xmlns:a16="http://schemas.microsoft.com/office/drawing/2014/main" id="{8E891AC2-EB54-4041-9DF4-606DA5C56024}"/>
              </a:ext>
            </a:extLst>
          </p:cNvPr>
          <p:cNvSpPr>
            <a:spLocks noGrp="1"/>
          </p:cNvSpPr>
          <p:nvPr>
            <p:ph idx="1"/>
          </p:nvPr>
        </p:nvSpPr>
        <p:spPr>
          <a:xfrm>
            <a:off x="8201875" y="2439395"/>
            <a:ext cx="3651466" cy="3785419"/>
          </a:xfrm>
        </p:spPr>
        <p:txBody>
          <a:bodyPr>
            <a:normAutofit/>
          </a:bodyPr>
          <a:lstStyle/>
          <a:p>
            <a:pPr marL="342900" indent="-342900">
              <a:buFont typeface="+mj-lt"/>
              <a:buAutoNum type="arabicPeriod"/>
              <a:defRPr/>
            </a:pPr>
            <a:r>
              <a:rPr lang="en-US" sz="2400" dirty="0">
                <a:solidFill>
                  <a:srgbClr val="000000"/>
                </a:solidFill>
              </a:rPr>
              <a:t>Perceptions of Trust and Value</a:t>
            </a:r>
          </a:p>
          <a:p>
            <a:pPr marL="342900" indent="-342900">
              <a:buFont typeface="+mj-lt"/>
              <a:buAutoNum type="arabicPeriod"/>
              <a:defRPr/>
            </a:pPr>
            <a:r>
              <a:rPr lang="en-US" sz="2400" dirty="0">
                <a:solidFill>
                  <a:srgbClr val="000000"/>
                </a:solidFill>
              </a:rPr>
              <a:t>Process Quality Working Together Scale</a:t>
            </a:r>
          </a:p>
          <a:p>
            <a:pPr marL="342900" indent="-342900">
              <a:buFont typeface="+mj-lt"/>
              <a:buAutoNum type="arabicPeriod"/>
              <a:defRPr/>
            </a:pPr>
            <a:r>
              <a:rPr lang="en-US" sz="2400" dirty="0">
                <a:solidFill>
                  <a:srgbClr val="000000"/>
                </a:solidFill>
              </a:rPr>
              <a:t>Attribution/Contribution to the Larger Systems Outcomes</a:t>
            </a:r>
          </a:p>
          <a:p>
            <a:pPr marL="342900" indent="-342900">
              <a:buFont typeface="+mj-lt"/>
              <a:buAutoNum type="arabicPeriod"/>
              <a:defRPr/>
            </a:pPr>
            <a:r>
              <a:rPr lang="en-US" sz="2400" dirty="0">
                <a:solidFill>
                  <a:srgbClr val="000000"/>
                </a:solidFill>
              </a:rPr>
              <a:t>Success, Outcomes, and Change Over Time</a:t>
            </a:r>
          </a:p>
          <a:p>
            <a:endParaRPr lang="en-US" sz="1800" dirty="0"/>
          </a:p>
        </p:txBody>
      </p:sp>
    </p:spTree>
    <p:extLst>
      <p:ext uri="{BB962C8B-B14F-4D97-AF65-F5344CB8AC3E}">
        <p14:creationId xmlns:p14="http://schemas.microsoft.com/office/powerpoint/2010/main" val="41991709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Image result for rickety wooden brid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5108"/>
            <a:ext cx="12279086" cy="6906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02764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EA3B41FC-ADE9-B14E-A4C9-3A4135197356}"/>
              </a:ext>
            </a:extLst>
          </p:cNvPr>
          <p:cNvSpPr/>
          <p:nvPr/>
        </p:nvSpPr>
        <p:spPr>
          <a:xfrm>
            <a:off x="0" y="0"/>
            <a:ext cx="12192000" cy="685800"/>
          </a:xfrm>
          <a:prstGeom prst="rect">
            <a:avLst/>
          </a:prstGeom>
          <a:solidFill>
            <a:srgbClr val="233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 name="Picture 39">
            <a:extLst>
              <a:ext uri="{FF2B5EF4-FFF2-40B4-BE49-F238E27FC236}">
                <a16:creationId xmlns:a16="http://schemas.microsoft.com/office/drawing/2014/main" id="{6685E9DE-972E-A24F-A65A-D4848E9CC3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3737030" cy="685800"/>
          </a:xfrm>
          <a:prstGeom prst="rect">
            <a:avLst/>
          </a:prstGeom>
        </p:spPr>
      </p:pic>
      <p:sp>
        <p:nvSpPr>
          <p:cNvPr id="20" name="TextBox 19">
            <a:extLst>
              <a:ext uri="{FF2B5EF4-FFF2-40B4-BE49-F238E27FC236}">
                <a16:creationId xmlns:a16="http://schemas.microsoft.com/office/drawing/2014/main" id="{BDAA0ADF-EC9E-FD49-9354-15321641EAD7}"/>
              </a:ext>
            </a:extLst>
          </p:cNvPr>
          <p:cNvSpPr txBox="1"/>
          <p:nvPr/>
        </p:nvSpPr>
        <p:spPr>
          <a:xfrm>
            <a:off x="1066800" y="685800"/>
            <a:ext cx="10058400" cy="5486400"/>
          </a:xfrm>
          <a:prstGeom prst="rect">
            <a:avLst/>
          </a:prstGeom>
          <a:noFill/>
        </p:spPr>
        <p:txBody>
          <a:bodyPr wrap="none" rtlCol="0" anchor="ctr">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Avenir Light" panose="020B0402020203020204" pitchFamily="34" charset="0"/>
                <a:ea typeface="+mn-ea"/>
                <a:cs typeface="+mn-cs"/>
              </a:rPr>
              <a:t>A Couple </a:t>
            </a:r>
            <a:r>
              <a:rPr lang="en-US" sz="4400" dirty="0">
                <a:solidFill>
                  <a:prstClr val="white"/>
                </a:solidFill>
                <a:latin typeface="Avenir Light" panose="020B0402020203020204" pitchFamily="34" charset="0"/>
              </a:rPr>
              <a:t>Concepts in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D7DF28"/>
                </a:solidFill>
                <a:effectLst/>
                <a:uLnTx/>
                <a:uFillTx/>
                <a:latin typeface="Avenir Light" panose="020B0402020203020204" pitchFamily="34" charset="0"/>
                <a:ea typeface="+mn-ea"/>
                <a:cs typeface="+mn-cs"/>
              </a:rPr>
              <a:t>Social Network Analysis</a:t>
            </a:r>
          </a:p>
        </p:txBody>
      </p:sp>
    </p:spTree>
    <p:extLst>
      <p:ext uri="{BB962C8B-B14F-4D97-AF65-F5344CB8AC3E}">
        <p14:creationId xmlns:p14="http://schemas.microsoft.com/office/powerpoint/2010/main" val="16477291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42" name="Rectangle 72">
            <a:extLst>
              <a:ext uri="{FF2B5EF4-FFF2-40B4-BE49-F238E27FC236}">
                <a16:creationId xmlns:a16="http://schemas.microsoft.com/office/drawing/2014/main" id="{BE95D989-81FA-4BAD-9AD5-E46CEDA91B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3"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938" name="Title 3"/>
          <p:cNvSpPr>
            <a:spLocks noGrp="1"/>
          </p:cNvSpPr>
          <p:nvPr>
            <p:ph type="title"/>
          </p:nvPr>
        </p:nvSpPr>
        <p:spPr>
          <a:xfrm>
            <a:off x="838200" y="811161"/>
            <a:ext cx="3335594" cy="5403370"/>
          </a:xfrm>
        </p:spPr>
        <p:txBody>
          <a:bodyPr>
            <a:normAutofit/>
          </a:bodyPr>
          <a:lstStyle/>
          <a:p>
            <a:pPr eaLnBrk="1" hangingPunct="1"/>
            <a:r>
              <a:rPr lang="en-US" dirty="0">
                <a:solidFill>
                  <a:srgbClr val="FFFFFF"/>
                </a:solidFill>
              </a:rPr>
              <a:t>2 Different Network Approaches</a:t>
            </a:r>
          </a:p>
        </p:txBody>
      </p:sp>
      <p:sp>
        <p:nvSpPr>
          <p:cNvPr id="39943" name="Rectangle 74">
            <a:extLst>
              <a:ext uri="{FF2B5EF4-FFF2-40B4-BE49-F238E27FC236}">
                <a16:creationId xmlns:a16="http://schemas.microsoft.com/office/drawing/2014/main" id="{156189E5-8A3E-4CFD-B71B-CCD0F8495E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3" y="0"/>
            <a:ext cx="142074" cy="685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39944" name="Content Placeholder 4">
            <a:extLst>
              <a:ext uri="{FF2B5EF4-FFF2-40B4-BE49-F238E27FC236}">
                <a16:creationId xmlns:a16="http://schemas.microsoft.com/office/drawing/2014/main" id="{7E58890D-F677-4315-BDDA-81ECAB2E3E0D}"/>
              </a:ext>
            </a:extLst>
          </p:cNvPr>
          <p:cNvGraphicFramePr>
            <a:graphicFrameLocks noGrp="1"/>
          </p:cNvGraphicFramePr>
          <p:nvPr>
            <p:ph idx="1"/>
          </p:nvPr>
        </p:nvGraphicFramePr>
        <p:xfrm>
          <a:off x="5459413" y="642938"/>
          <a:ext cx="6089650" cy="5572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60134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238125" y="861219"/>
            <a:ext cx="9763125" cy="1173162"/>
          </a:xfrm>
        </p:spPr>
        <p:txBody>
          <a:bodyPr>
            <a:normAutofit/>
          </a:bodyPr>
          <a:lstStyle/>
          <a:p>
            <a:pPr eaLnBrk="1" hangingPunct="1"/>
            <a:r>
              <a:rPr lang="en-US" sz="4000" b="1" dirty="0"/>
              <a:t>Unit of Analysis: Whole/Sociocentric Level</a:t>
            </a:r>
          </a:p>
        </p:txBody>
      </p:sp>
      <p:pic>
        <p:nvPicPr>
          <p:cNvPr id="40963" name="Content Placeholder 3" descr="all collabs. small nodes.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057401" y="1905001"/>
            <a:ext cx="5656263" cy="4525963"/>
          </a:xfrm>
        </p:spPr>
      </p:pic>
      <p:sp>
        <p:nvSpPr>
          <p:cNvPr id="5" name="Title 1"/>
          <p:cNvSpPr txBox="1">
            <a:spLocks/>
          </p:cNvSpPr>
          <p:nvPr/>
        </p:nvSpPr>
        <p:spPr>
          <a:xfrm>
            <a:off x="7800974" y="1447800"/>
            <a:ext cx="3705225" cy="4800600"/>
          </a:xfrm>
          <a:prstGeom prst="rect">
            <a:avLst/>
          </a:prstGeom>
        </p:spPr>
        <p:txBody>
          <a:bodyPr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Light" panose="020F0302020204030204"/>
                <a:ea typeface="+mn-ea"/>
                <a:cs typeface="+mn-cs"/>
              </a:rPr>
              <a:t>Networks Vary in Size, Shape, and Composition</a:t>
            </a:r>
          </a:p>
        </p:txBody>
      </p:sp>
      <p:sp>
        <p:nvSpPr>
          <p:cNvPr id="6" name="Rectangle 5">
            <a:extLst>
              <a:ext uri="{FF2B5EF4-FFF2-40B4-BE49-F238E27FC236}">
                <a16:creationId xmlns:a16="http://schemas.microsoft.com/office/drawing/2014/main" id="{525A3733-7292-40FC-A20B-30293B50F344}"/>
              </a:ext>
            </a:extLst>
          </p:cNvPr>
          <p:cNvSpPr/>
          <p:nvPr/>
        </p:nvSpPr>
        <p:spPr>
          <a:xfrm>
            <a:off x="0" y="0"/>
            <a:ext cx="12192000" cy="685800"/>
          </a:xfrm>
          <a:prstGeom prst="rect">
            <a:avLst/>
          </a:prstGeom>
          <a:solidFill>
            <a:srgbClr val="233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9C3038FB-A663-455B-957A-1167DCD27D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3737030" cy="685800"/>
          </a:xfrm>
          <a:prstGeom prst="rect">
            <a:avLst/>
          </a:prstGeom>
        </p:spPr>
      </p:pic>
    </p:spTree>
    <p:extLst>
      <p:ext uri="{BB962C8B-B14F-4D97-AF65-F5344CB8AC3E}">
        <p14:creationId xmlns:p14="http://schemas.microsoft.com/office/powerpoint/2010/main" val="16574787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381278" y="830722"/>
            <a:ext cx="8381445" cy="1173162"/>
          </a:xfrm>
        </p:spPr>
        <p:txBody>
          <a:bodyPr>
            <a:normAutofit/>
          </a:bodyPr>
          <a:lstStyle/>
          <a:p>
            <a:pPr eaLnBrk="1" hangingPunct="1"/>
            <a:r>
              <a:rPr lang="en-US" sz="4000" b="1" dirty="0"/>
              <a:t>Unit of Analysis: Subgroup Level</a:t>
            </a:r>
          </a:p>
        </p:txBody>
      </p:sp>
      <p:pic>
        <p:nvPicPr>
          <p:cNvPr id="43011" name="Content Placeholder 3" descr="all collabs. small nodes.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963737" y="2054685"/>
            <a:ext cx="5656263" cy="4525963"/>
          </a:xfrm>
        </p:spPr>
      </p:pic>
      <p:sp>
        <p:nvSpPr>
          <p:cNvPr id="5" name="Title 1"/>
          <p:cNvSpPr txBox="1">
            <a:spLocks/>
          </p:cNvSpPr>
          <p:nvPr/>
        </p:nvSpPr>
        <p:spPr>
          <a:xfrm>
            <a:off x="7620000" y="1752600"/>
            <a:ext cx="2895600" cy="4343400"/>
          </a:xfrm>
          <a:prstGeom prst="rect">
            <a:avLst/>
          </a:prstGeom>
        </p:spPr>
        <p:txBody>
          <a:bodyPr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Light" panose="020F0302020204030204"/>
                <a:ea typeface="+mn-ea"/>
                <a:cs typeface="+mn-cs"/>
              </a:rPr>
              <a:t>Subgroups are a subset of the graph based on certain nodes or links</a:t>
            </a:r>
          </a:p>
        </p:txBody>
      </p:sp>
      <p:sp>
        <p:nvSpPr>
          <p:cNvPr id="6" name="Oval 5"/>
          <p:cNvSpPr/>
          <p:nvPr/>
        </p:nvSpPr>
        <p:spPr>
          <a:xfrm>
            <a:off x="4953000" y="4953000"/>
            <a:ext cx="609600"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p:cNvSpPr/>
          <p:nvPr/>
        </p:nvSpPr>
        <p:spPr>
          <a:xfrm>
            <a:off x="5334000" y="3505200"/>
            <a:ext cx="609600"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p:cNvSpPr/>
          <p:nvPr/>
        </p:nvSpPr>
        <p:spPr>
          <a:xfrm rot="1574295">
            <a:off x="5810250" y="3516313"/>
            <a:ext cx="609600"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p:cNvSpPr/>
          <p:nvPr/>
        </p:nvSpPr>
        <p:spPr>
          <a:xfrm rot="3448725">
            <a:off x="6569075" y="5380038"/>
            <a:ext cx="609600"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p:cNvSpPr/>
          <p:nvPr/>
        </p:nvSpPr>
        <p:spPr>
          <a:xfrm>
            <a:off x="6019800" y="5105400"/>
            <a:ext cx="6858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p:cNvSpPr/>
          <p:nvPr/>
        </p:nvSpPr>
        <p:spPr>
          <a:xfrm rot="6693640">
            <a:off x="2162970" y="3991770"/>
            <a:ext cx="403225" cy="5000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p:cNvSpPr/>
          <p:nvPr/>
        </p:nvSpPr>
        <p:spPr>
          <a:xfrm rot="6668109">
            <a:off x="2463801" y="3503614"/>
            <a:ext cx="485775" cy="7143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97056D4F-CE38-442A-A6FF-B54F79F3E2FA}"/>
              </a:ext>
            </a:extLst>
          </p:cNvPr>
          <p:cNvSpPr/>
          <p:nvPr/>
        </p:nvSpPr>
        <p:spPr>
          <a:xfrm>
            <a:off x="0" y="0"/>
            <a:ext cx="12192000" cy="685800"/>
          </a:xfrm>
          <a:prstGeom prst="rect">
            <a:avLst/>
          </a:prstGeom>
          <a:solidFill>
            <a:srgbClr val="233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0020499E-43C4-4455-A04B-5B8AFB7A11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3737030" cy="685800"/>
          </a:xfrm>
          <a:prstGeom prst="rect">
            <a:avLst/>
          </a:prstGeom>
        </p:spPr>
      </p:pic>
    </p:spTree>
    <p:extLst>
      <p:ext uri="{BB962C8B-B14F-4D97-AF65-F5344CB8AC3E}">
        <p14:creationId xmlns:p14="http://schemas.microsoft.com/office/powerpoint/2010/main" val="10781356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39" descr="triad.bmp"/>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05800" y="2895601"/>
            <a:ext cx="609600"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Content Placeholder 3" descr="all collabs. small nodes.jpg"/>
          <p:cNvPicPr>
            <a:picLocks noGrp="1" noChangeAspect="1"/>
          </p:cNvPicPr>
          <p:nvPr>
            <p:ph idx="1"/>
          </p:nvPr>
        </p:nvPicPr>
        <p:blipFill>
          <a:blip r:embed="rId3">
            <a:lum bright="70000" contrast="-70000"/>
            <a:extLst>
              <a:ext uri="{28A0092B-C50C-407E-A947-70E740481C1C}">
                <a14:useLocalDpi xmlns:a14="http://schemas.microsoft.com/office/drawing/2010/main" val="0"/>
              </a:ext>
            </a:extLst>
          </a:blip>
          <a:srcRect/>
          <a:stretch>
            <a:fillRect/>
          </a:stretch>
        </p:blipFill>
        <p:spPr>
          <a:xfrm>
            <a:off x="2057401" y="1905001"/>
            <a:ext cx="5656263" cy="4525963"/>
          </a:xfrm>
        </p:spPr>
      </p:pic>
      <p:pic>
        <p:nvPicPr>
          <p:cNvPr id="44036" name="Picture 6" descr="dyads 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01000" y="1905000"/>
            <a:ext cx="45720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24" descr="dyads 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5212713">
            <a:off x="8466138" y="5203825"/>
            <a:ext cx="6286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Oval 26"/>
          <p:cNvSpPr/>
          <p:nvPr/>
        </p:nvSpPr>
        <p:spPr>
          <a:xfrm>
            <a:off x="6705600" y="2438400"/>
            <a:ext cx="152400" cy="228600"/>
          </a:xfrm>
          <a:prstGeom prst="ellipse">
            <a:avLst/>
          </a:prstGeom>
          <a:noFill/>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Oval 27"/>
          <p:cNvSpPr/>
          <p:nvPr/>
        </p:nvSpPr>
        <p:spPr>
          <a:xfrm>
            <a:off x="6629400" y="2667000"/>
            <a:ext cx="152400" cy="228600"/>
          </a:xfrm>
          <a:prstGeom prst="ellipse">
            <a:avLst/>
          </a:prstGeom>
          <a:noFill/>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Oval 28"/>
          <p:cNvSpPr/>
          <p:nvPr/>
        </p:nvSpPr>
        <p:spPr>
          <a:xfrm>
            <a:off x="6934200" y="4800600"/>
            <a:ext cx="152400" cy="228600"/>
          </a:xfrm>
          <a:prstGeom prst="ellipse">
            <a:avLst/>
          </a:prstGeom>
          <a:noFill/>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Oval 29"/>
          <p:cNvSpPr/>
          <p:nvPr/>
        </p:nvSpPr>
        <p:spPr>
          <a:xfrm>
            <a:off x="6629400" y="4572000"/>
            <a:ext cx="152400" cy="228600"/>
          </a:xfrm>
          <a:prstGeom prst="ellipse">
            <a:avLst/>
          </a:prstGeom>
          <a:noFill/>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Oval 30"/>
          <p:cNvSpPr/>
          <p:nvPr/>
        </p:nvSpPr>
        <p:spPr>
          <a:xfrm>
            <a:off x="6172200" y="3429000"/>
            <a:ext cx="152400" cy="228600"/>
          </a:xfrm>
          <a:prstGeom prst="ellipse">
            <a:avLst/>
          </a:prstGeom>
          <a:noFill/>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Oval 31"/>
          <p:cNvSpPr/>
          <p:nvPr/>
        </p:nvSpPr>
        <p:spPr>
          <a:xfrm>
            <a:off x="5943600" y="3733800"/>
            <a:ext cx="152400" cy="228600"/>
          </a:xfrm>
          <a:prstGeom prst="ellipse">
            <a:avLst/>
          </a:prstGeom>
          <a:noFill/>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34" name="Straight Arrow Connector 33"/>
          <p:cNvCxnSpPr>
            <a:stCxn id="27" idx="6"/>
          </p:cNvCxnSpPr>
          <p:nvPr/>
        </p:nvCxnSpPr>
        <p:spPr>
          <a:xfrm flipV="1">
            <a:off x="6858000" y="2057400"/>
            <a:ext cx="1143000" cy="495300"/>
          </a:xfrm>
          <a:prstGeom prst="straightConnector1">
            <a:avLst/>
          </a:prstGeom>
          <a:ln>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28" idx="6"/>
          </p:cNvCxnSpPr>
          <p:nvPr/>
        </p:nvCxnSpPr>
        <p:spPr>
          <a:xfrm flipV="1">
            <a:off x="6781800" y="2362200"/>
            <a:ext cx="1295400" cy="419100"/>
          </a:xfrm>
          <a:prstGeom prst="straightConnector1">
            <a:avLst/>
          </a:prstGeom>
          <a:ln>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V="1">
            <a:off x="6324600" y="3048000"/>
            <a:ext cx="2133600" cy="495300"/>
          </a:xfrm>
          <a:prstGeom prst="straightConnector1">
            <a:avLst/>
          </a:prstGeom>
          <a:ln>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V="1">
            <a:off x="6019800" y="3505200"/>
            <a:ext cx="2667000" cy="342900"/>
          </a:xfrm>
          <a:prstGeom prst="straightConnector1">
            <a:avLst/>
          </a:prstGeom>
          <a:ln>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30" idx="6"/>
          </p:cNvCxnSpPr>
          <p:nvPr/>
        </p:nvCxnSpPr>
        <p:spPr>
          <a:xfrm>
            <a:off x="6781800" y="4686300"/>
            <a:ext cx="1752600" cy="571500"/>
          </a:xfrm>
          <a:prstGeom prst="straightConnector1">
            <a:avLst/>
          </a:prstGeom>
          <a:ln>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a:off x="7010400" y="4914900"/>
            <a:ext cx="1752600" cy="723900"/>
          </a:xfrm>
          <a:prstGeom prst="straightConnector1">
            <a:avLst/>
          </a:prstGeom>
          <a:ln>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44051" name="Title 1"/>
          <p:cNvSpPr>
            <a:spLocks noGrp="1"/>
          </p:cNvSpPr>
          <p:nvPr>
            <p:ph type="title"/>
          </p:nvPr>
        </p:nvSpPr>
        <p:spPr>
          <a:xfrm>
            <a:off x="762000" y="731838"/>
            <a:ext cx="6629400" cy="1173162"/>
          </a:xfrm>
        </p:spPr>
        <p:txBody>
          <a:bodyPr>
            <a:normAutofit/>
          </a:bodyPr>
          <a:lstStyle/>
          <a:p>
            <a:pPr eaLnBrk="1" hangingPunct="1"/>
            <a:r>
              <a:rPr lang="en-US" sz="4000" b="1" dirty="0"/>
              <a:t>Unit of Analysis: Dyads/Triads</a:t>
            </a:r>
          </a:p>
        </p:txBody>
      </p:sp>
      <p:pic>
        <p:nvPicPr>
          <p:cNvPr id="44052" name="Picture 45" descr="triad.bmp"/>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296400" y="3886200"/>
            <a:ext cx="685800"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Oval 51"/>
          <p:cNvSpPr/>
          <p:nvPr/>
        </p:nvSpPr>
        <p:spPr>
          <a:xfrm>
            <a:off x="5791200" y="4038600"/>
            <a:ext cx="152400" cy="228600"/>
          </a:xfrm>
          <a:prstGeom prst="ellipse">
            <a:avLst/>
          </a:prstGeom>
          <a:noFill/>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Oval 52"/>
          <p:cNvSpPr/>
          <p:nvPr/>
        </p:nvSpPr>
        <p:spPr>
          <a:xfrm>
            <a:off x="5943600" y="4114800"/>
            <a:ext cx="152400" cy="228600"/>
          </a:xfrm>
          <a:prstGeom prst="ellipse">
            <a:avLst/>
          </a:prstGeom>
          <a:noFill/>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Oval 53"/>
          <p:cNvSpPr/>
          <p:nvPr/>
        </p:nvSpPr>
        <p:spPr>
          <a:xfrm>
            <a:off x="5791200" y="4191000"/>
            <a:ext cx="152400" cy="228600"/>
          </a:xfrm>
          <a:prstGeom prst="ellipse">
            <a:avLst/>
          </a:prstGeom>
          <a:noFill/>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55" name="Straight Arrow Connector 54"/>
          <p:cNvCxnSpPr/>
          <p:nvPr/>
        </p:nvCxnSpPr>
        <p:spPr>
          <a:xfrm>
            <a:off x="5943600" y="4114800"/>
            <a:ext cx="3505200" cy="1588"/>
          </a:xfrm>
          <a:prstGeom prst="straightConnector1">
            <a:avLst/>
          </a:prstGeom>
          <a:ln>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6096000" y="4191000"/>
            <a:ext cx="3581400" cy="228600"/>
          </a:xfrm>
          <a:prstGeom prst="straightConnector1">
            <a:avLst/>
          </a:prstGeom>
          <a:ln>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flipV="1">
            <a:off x="6019800" y="3429000"/>
            <a:ext cx="2209800" cy="304800"/>
          </a:xfrm>
          <a:prstGeom prst="straightConnector1">
            <a:avLst/>
          </a:prstGeom>
          <a:ln>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a:off x="6248400" y="4343400"/>
            <a:ext cx="3581400" cy="228600"/>
          </a:xfrm>
          <a:prstGeom prst="straightConnector1">
            <a:avLst/>
          </a:prstGeom>
          <a:ln>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65" name="Oval 64"/>
          <p:cNvSpPr/>
          <p:nvPr/>
        </p:nvSpPr>
        <p:spPr>
          <a:xfrm>
            <a:off x="5943600" y="3581400"/>
            <a:ext cx="152400" cy="228600"/>
          </a:xfrm>
          <a:prstGeom prst="ellipse">
            <a:avLst/>
          </a:prstGeom>
          <a:noFill/>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F189F2EC-35F8-426B-BDE8-689F4C396322}"/>
              </a:ext>
            </a:extLst>
          </p:cNvPr>
          <p:cNvSpPr/>
          <p:nvPr/>
        </p:nvSpPr>
        <p:spPr>
          <a:xfrm>
            <a:off x="0" y="0"/>
            <a:ext cx="12192000" cy="685800"/>
          </a:xfrm>
          <a:prstGeom prst="rect">
            <a:avLst/>
          </a:prstGeom>
          <a:solidFill>
            <a:srgbClr val="233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5" name="Picture 34">
            <a:extLst>
              <a:ext uri="{FF2B5EF4-FFF2-40B4-BE49-F238E27FC236}">
                <a16:creationId xmlns:a16="http://schemas.microsoft.com/office/drawing/2014/main" id="{621B102F-36BB-4707-BE27-BC1F13EE964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3737030" cy="685800"/>
          </a:xfrm>
          <a:prstGeom prst="rect">
            <a:avLst/>
          </a:prstGeom>
        </p:spPr>
      </p:pic>
    </p:spTree>
    <p:extLst>
      <p:ext uri="{BB962C8B-B14F-4D97-AF65-F5344CB8AC3E}">
        <p14:creationId xmlns:p14="http://schemas.microsoft.com/office/powerpoint/2010/main" val="39396048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Content Placeholder 3" descr="all collabs. small nodes.jpg"/>
          <p:cNvPicPr>
            <a:picLocks noGrp="1" noChangeAspect="1"/>
          </p:cNvPicPr>
          <p:nvPr>
            <p:ph idx="1"/>
          </p:nvPr>
        </p:nvPicPr>
        <p:blipFill>
          <a:blip r:embed="rId2">
            <a:lum bright="70000" contrast="-70000"/>
            <a:extLst>
              <a:ext uri="{28A0092B-C50C-407E-A947-70E740481C1C}">
                <a14:useLocalDpi xmlns:a14="http://schemas.microsoft.com/office/drawing/2010/main" val="0"/>
              </a:ext>
            </a:extLst>
          </a:blip>
          <a:srcRect/>
          <a:stretch>
            <a:fillRect/>
          </a:stretch>
        </p:blipFill>
        <p:spPr>
          <a:xfrm>
            <a:off x="2057401" y="1905001"/>
            <a:ext cx="5656263" cy="4525963"/>
          </a:xfrm>
        </p:spPr>
      </p:pic>
      <p:pic>
        <p:nvPicPr>
          <p:cNvPr id="45059" name="Picture 15" descr="ind node 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53400" y="1828800"/>
            <a:ext cx="45720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16" descr="ind node 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05800" y="2971800"/>
            <a:ext cx="495300" cy="68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17" descr="ind node 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10600" y="4495800"/>
            <a:ext cx="45720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Oval 26"/>
          <p:cNvSpPr/>
          <p:nvPr/>
        </p:nvSpPr>
        <p:spPr>
          <a:xfrm>
            <a:off x="6705600" y="2438400"/>
            <a:ext cx="152400" cy="228600"/>
          </a:xfrm>
          <a:prstGeom prst="ellipse">
            <a:avLst/>
          </a:prstGeom>
          <a:noFill/>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Oval 27"/>
          <p:cNvSpPr/>
          <p:nvPr/>
        </p:nvSpPr>
        <p:spPr>
          <a:xfrm>
            <a:off x="6629400" y="2667000"/>
            <a:ext cx="152400" cy="228600"/>
          </a:xfrm>
          <a:prstGeom prst="ellipse">
            <a:avLst/>
          </a:prstGeom>
          <a:noFill/>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Oval 28"/>
          <p:cNvSpPr/>
          <p:nvPr/>
        </p:nvSpPr>
        <p:spPr>
          <a:xfrm>
            <a:off x="6934200" y="4800600"/>
            <a:ext cx="152400" cy="228600"/>
          </a:xfrm>
          <a:prstGeom prst="ellipse">
            <a:avLst/>
          </a:prstGeom>
          <a:noFill/>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Oval 29"/>
          <p:cNvSpPr/>
          <p:nvPr/>
        </p:nvSpPr>
        <p:spPr>
          <a:xfrm>
            <a:off x="6629400" y="4572000"/>
            <a:ext cx="152400" cy="228600"/>
          </a:xfrm>
          <a:prstGeom prst="ellipse">
            <a:avLst/>
          </a:prstGeom>
          <a:noFill/>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Oval 30"/>
          <p:cNvSpPr/>
          <p:nvPr/>
        </p:nvSpPr>
        <p:spPr>
          <a:xfrm>
            <a:off x="6172200" y="3429000"/>
            <a:ext cx="152400" cy="228600"/>
          </a:xfrm>
          <a:prstGeom prst="ellipse">
            <a:avLst/>
          </a:prstGeom>
          <a:noFill/>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Oval 31"/>
          <p:cNvSpPr/>
          <p:nvPr/>
        </p:nvSpPr>
        <p:spPr>
          <a:xfrm>
            <a:off x="5943600" y="3733800"/>
            <a:ext cx="152400" cy="228600"/>
          </a:xfrm>
          <a:prstGeom prst="ellipse">
            <a:avLst/>
          </a:prstGeom>
          <a:noFill/>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34" name="Straight Arrow Connector 33"/>
          <p:cNvCxnSpPr>
            <a:stCxn id="27" idx="6"/>
          </p:cNvCxnSpPr>
          <p:nvPr/>
        </p:nvCxnSpPr>
        <p:spPr>
          <a:xfrm flipV="1">
            <a:off x="6858000" y="1981200"/>
            <a:ext cx="1371600" cy="571500"/>
          </a:xfrm>
          <a:prstGeom prst="straightConnector1">
            <a:avLst/>
          </a:prstGeom>
          <a:ln>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28" idx="6"/>
          </p:cNvCxnSpPr>
          <p:nvPr/>
        </p:nvCxnSpPr>
        <p:spPr>
          <a:xfrm flipV="1">
            <a:off x="6781800" y="2362200"/>
            <a:ext cx="1524000" cy="419100"/>
          </a:xfrm>
          <a:prstGeom prst="straightConnector1">
            <a:avLst/>
          </a:prstGeom>
          <a:ln>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V="1">
            <a:off x="6324600" y="3124200"/>
            <a:ext cx="2057400" cy="419100"/>
          </a:xfrm>
          <a:prstGeom prst="straightConnector1">
            <a:avLst/>
          </a:prstGeom>
          <a:ln>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V="1">
            <a:off x="6019800" y="3505200"/>
            <a:ext cx="2514600" cy="342900"/>
          </a:xfrm>
          <a:prstGeom prst="straightConnector1">
            <a:avLst/>
          </a:prstGeom>
          <a:ln>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V="1">
            <a:off x="6781800" y="4572000"/>
            <a:ext cx="1905000" cy="38100"/>
          </a:xfrm>
          <a:prstGeom prst="straightConnector1">
            <a:avLst/>
          </a:prstGeom>
          <a:ln>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a:off x="7010400" y="4914900"/>
            <a:ext cx="1828800" cy="38100"/>
          </a:xfrm>
          <a:prstGeom prst="straightConnector1">
            <a:avLst/>
          </a:prstGeom>
          <a:ln>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45075" name="Title 1"/>
          <p:cNvSpPr>
            <a:spLocks noGrp="1"/>
          </p:cNvSpPr>
          <p:nvPr>
            <p:ph type="title"/>
          </p:nvPr>
        </p:nvSpPr>
        <p:spPr>
          <a:xfrm>
            <a:off x="552450" y="836611"/>
            <a:ext cx="9105900" cy="1173162"/>
          </a:xfrm>
        </p:spPr>
        <p:txBody>
          <a:bodyPr>
            <a:normAutofit fontScale="90000"/>
          </a:bodyPr>
          <a:lstStyle/>
          <a:p>
            <a:pPr eaLnBrk="1" hangingPunct="1"/>
            <a:r>
              <a:rPr lang="en-US" sz="4000" b="1" dirty="0"/>
              <a:t>Unit of Analysis: Individual Nodes (Ego-Centric)</a:t>
            </a:r>
          </a:p>
        </p:txBody>
      </p:sp>
      <p:sp>
        <p:nvSpPr>
          <p:cNvPr id="19" name="Rectangle 18">
            <a:extLst>
              <a:ext uri="{FF2B5EF4-FFF2-40B4-BE49-F238E27FC236}">
                <a16:creationId xmlns:a16="http://schemas.microsoft.com/office/drawing/2014/main" id="{D7A7DCB3-4415-4B6F-86FF-55AFEBFFF2A0}"/>
              </a:ext>
            </a:extLst>
          </p:cNvPr>
          <p:cNvSpPr/>
          <p:nvPr/>
        </p:nvSpPr>
        <p:spPr>
          <a:xfrm>
            <a:off x="0" y="0"/>
            <a:ext cx="12192000" cy="685800"/>
          </a:xfrm>
          <a:prstGeom prst="rect">
            <a:avLst/>
          </a:prstGeom>
          <a:solidFill>
            <a:srgbClr val="233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id="{E69D64CC-100D-483C-901E-AFC54A008A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3737030" cy="685800"/>
          </a:xfrm>
          <a:prstGeom prst="rect">
            <a:avLst/>
          </a:prstGeom>
        </p:spPr>
      </p:pic>
    </p:spTree>
    <p:extLst>
      <p:ext uri="{BB962C8B-B14F-4D97-AF65-F5344CB8AC3E}">
        <p14:creationId xmlns:p14="http://schemas.microsoft.com/office/powerpoint/2010/main" val="42767014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33549"/>
        </a:solidFill>
        <a:effectLst/>
      </p:bgPr>
    </p:bg>
    <p:spTree>
      <p:nvGrpSpPr>
        <p:cNvPr id="1" name="Shape 313"/>
        <p:cNvGrpSpPr/>
        <p:nvPr/>
      </p:nvGrpSpPr>
      <p:grpSpPr>
        <a:xfrm>
          <a:off x="0" y="0"/>
          <a:ext cx="0" cy="0"/>
          <a:chOff x="0" y="0"/>
          <a:chExt cx="0" cy="0"/>
        </a:xfrm>
      </p:grpSpPr>
      <p:pic>
        <p:nvPicPr>
          <p:cNvPr id="314" name="Google Shape;314;p6" descr="A picture containing outdoor object, outdoor, web, day&#10;&#10;Description automatically generated"/>
          <p:cNvPicPr preferRelativeResize="0"/>
          <p:nvPr/>
        </p:nvPicPr>
        <p:blipFill rotWithShape="1">
          <a:blip r:embed="rId3">
            <a:alphaModFix amt="35000"/>
          </a:blip>
          <a:srcRect l="23298" t="5028" b="4062"/>
          <a:stretch/>
        </p:blipFill>
        <p:spPr>
          <a:xfrm>
            <a:off x="5459684" y="28014"/>
            <a:ext cx="8668492" cy="6857990"/>
          </a:xfrm>
          <a:prstGeom prst="rect">
            <a:avLst/>
          </a:prstGeom>
          <a:noFill/>
          <a:ln>
            <a:noFill/>
          </a:ln>
        </p:spPr>
      </p:pic>
      <p:sp>
        <p:nvSpPr>
          <p:cNvPr id="315" name="Google Shape;315;p6"/>
          <p:cNvSpPr/>
          <p:nvPr/>
        </p:nvSpPr>
        <p:spPr>
          <a:xfrm>
            <a:off x="2309886" y="2262953"/>
            <a:ext cx="12992968" cy="216302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5800" b="0" i="0" u="none" strike="noStrike" kern="0" cap="none" spc="0" normalizeH="0" baseline="0" noProof="0">
                <a:ln>
                  <a:noFill/>
                </a:ln>
                <a:solidFill>
                  <a:srgbClr val="FFFFFF"/>
                </a:solidFill>
                <a:effectLst/>
                <a:uLnTx/>
                <a:uFillTx/>
                <a:latin typeface="Avenir"/>
                <a:ea typeface="Avenir"/>
                <a:cs typeface="Avenir"/>
                <a:sym typeface="Avenir"/>
              </a:rPr>
              <a:t>Make Invisible </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5800" b="0" i="0" u="none" strike="noStrike" kern="0" cap="none" spc="0" normalizeH="0" baseline="0" noProof="0">
                <a:ln>
                  <a:noFill/>
                </a:ln>
                <a:solidFill>
                  <a:srgbClr val="FFFFFF"/>
                </a:solidFill>
                <a:effectLst/>
                <a:uLnTx/>
                <a:uFillTx/>
                <a:latin typeface="Avenir"/>
                <a:ea typeface="Avenir"/>
                <a:cs typeface="Avenir"/>
                <a:sym typeface="Avenir"/>
              </a:rPr>
              <a:t>Networks Visible</a:t>
            </a:r>
            <a:endParaRPr kumimoji="0" sz="5800" b="0" i="0" u="none" strike="noStrike" kern="0" cap="none" spc="0" normalizeH="0" baseline="0" noProof="0">
              <a:ln>
                <a:noFill/>
              </a:ln>
              <a:solidFill>
                <a:srgbClr val="FFFFFF"/>
              </a:solidFill>
              <a:effectLst/>
              <a:uLnTx/>
              <a:uFillTx/>
              <a:latin typeface="Avenir"/>
              <a:ea typeface="Avenir"/>
              <a:cs typeface="Avenir"/>
              <a:sym typeface="Avenir"/>
            </a:endParaRPr>
          </a:p>
        </p:txBody>
      </p:sp>
      <p:pic>
        <p:nvPicPr>
          <p:cNvPr id="316" name="Google Shape;316;p6" descr="Text&#10;&#10;Description automatically generated"/>
          <p:cNvPicPr preferRelativeResize="0"/>
          <p:nvPr/>
        </p:nvPicPr>
        <p:blipFill rotWithShape="1">
          <a:blip r:embed="rId4">
            <a:alphaModFix/>
          </a:blip>
          <a:srcRect/>
          <a:stretch/>
        </p:blipFill>
        <p:spPr>
          <a:xfrm>
            <a:off x="129812" y="1492591"/>
            <a:ext cx="5546384" cy="3872818"/>
          </a:xfrm>
          <a:prstGeom prst="rect">
            <a:avLst/>
          </a:prstGeom>
          <a:noFill/>
          <a:ln>
            <a:noFill/>
          </a:ln>
        </p:spPr>
      </p:pic>
    </p:spTree>
    <p:extLst>
      <p:ext uri="{BB962C8B-B14F-4D97-AF65-F5344CB8AC3E}">
        <p14:creationId xmlns:p14="http://schemas.microsoft.com/office/powerpoint/2010/main" val="2165591761"/>
      </p:ext>
    </p:extLst>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77C0FDA-3ABE-4133-9EDF-220385A491A3}"/>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800" dirty="0"/>
              <a:t>Measures to Describe Networks</a:t>
            </a:r>
          </a:p>
        </p:txBody>
      </p:sp>
      <p:sp>
        <p:nvSpPr>
          <p:cNvPr id="7" name="Content Placeholder 2">
            <a:extLst>
              <a:ext uri="{FF2B5EF4-FFF2-40B4-BE49-F238E27FC236}">
                <a16:creationId xmlns:a16="http://schemas.microsoft.com/office/drawing/2014/main" id="{422B3BB4-A67F-41F9-933E-91B7B91B60DB}"/>
              </a:ext>
            </a:extLst>
          </p:cNvPr>
          <p:cNvSpPr>
            <a:spLocks noGrp="1"/>
          </p:cNvSpPr>
          <p:nvPr>
            <p:ph idx="1"/>
          </p:nvPr>
        </p:nvSpPr>
        <p:spPr>
          <a:xfrm>
            <a:off x="643468" y="2638043"/>
            <a:ext cx="3363974" cy="3415623"/>
          </a:xfrm>
        </p:spPr>
        <p:txBody>
          <a:bodyPr>
            <a:normAutofit/>
          </a:bodyPr>
          <a:lstStyle/>
          <a:p>
            <a:r>
              <a:rPr lang="en-US" sz="2000"/>
              <a:t>Degree</a:t>
            </a:r>
          </a:p>
          <a:p>
            <a:r>
              <a:rPr lang="en-US" sz="2000"/>
              <a:t>In-Degree</a:t>
            </a:r>
          </a:p>
          <a:p>
            <a:r>
              <a:rPr lang="en-US" sz="2000"/>
              <a:t>Out-Degree</a:t>
            </a:r>
          </a:p>
          <a:p>
            <a:r>
              <a:rPr lang="en-US" sz="2000"/>
              <a:t>Centrality</a:t>
            </a:r>
          </a:p>
          <a:p>
            <a:pPr>
              <a:buFontTx/>
              <a:buNone/>
            </a:pPr>
            <a:endParaRPr lang="en-US" sz="2000"/>
          </a:p>
        </p:txBody>
      </p:sp>
      <p:pic>
        <p:nvPicPr>
          <p:cNvPr id="5" name="Picture 4" descr="Kite Network">
            <a:extLst>
              <a:ext uri="{FF2B5EF4-FFF2-40B4-BE49-F238E27FC236}">
                <a16:creationId xmlns:a16="http://schemas.microsoft.com/office/drawing/2014/main" id="{EAF67643-BCB7-41AC-933A-FBA2B6ED658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297763" y="1012214"/>
            <a:ext cx="6250769" cy="467270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0919076"/>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6230" y="2347624"/>
            <a:ext cx="2752354" cy="2709275"/>
          </a:xfrm>
          <a:prstGeom prst="ellipse">
            <a:avLst/>
          </a:prstGeom>
          <a:solidFill>
            <a:schemeClr val="tx1"/>
          </a:solidFill>
          <a:ln w="174625" cmpd="thinThick">
            <a:solidFill>
              <a:schemeClr val="tx1"/>
            </a:solidFill>
          </a:ln>
        </p:spPr>
        <p:txBody>
          <a:bodyPr vert="horz" lIns="91440" tIns="45720" rIns="91440" bIns="45720" rtlCol="0" anchor="ctr">
            <a:normAutofit/>
          </a:bodyPr>
          <a:lstStyle/>
          <a:p>
            <a:pPr algn="ctr"/>
            <a:r>
              <a:rPr lang="en-US" sz="2800">
                <a:solidFill>
                  <a:schemeClr val="bg1"/>
                </a:solidFill>
              </a:rPr>
              <a:t>Density</a:t>
            </a:r>
          </a:p>
        </p:txBody>
      </p:sp>
      <p:pic>
        <p:nvPicPr>
          <p:cNvPr id="7" name="Content Placeholder 3" descr="HV">
            <a:extLst>
              <a:ext uri="{FF2B5EF4-FFF2-40B4-BE49-F238E27FC236}">
                <a16:creationId xmlns:a16="http://schemas.microsoft.com/office/drawing/2014/main" id="{286D0D6A-6A6E-44C5-96A4-4E9CED8F3161}"/>
              </a:ext>
            </a:extLst>
          </p:cNvPr>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7659634" y="2391885"/>
            <a:ext cx="4051092" cy="3352800"/>
          </a:xfrm>
          <a:prstGeom prst="rect">
            <a:avLst/>
          </a:prstGeom>
          <a:noFill/>
          <a:ln>
            <a:noFill/>
          </a:ln>
        </p:spPr>
      </p:pic>
      <p:pic>
        <p:nvPicPr>
          <p:cNvPr id="8" name="Picture 7" descr="EL">
            <a:extLst>
              <a:ext uri="{FF2B5EF4-FFF2-40B4-BE49-F238E27FC236}">
                <a16:creationId xmlns:a16="http://schemas.microsoft.com/office/drawing/2014/main" id="{F6BBACBE-0056-489B-8D3F-CDA2071BCF5B}"/>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92434" y="2582385"/>
            <a:ext cx="4171950" cy="2819400"/>
          </a:xfrm>
          <a:prstGeom prst="rect">
            <a:avLst/>
          </a:prstGeom>
          <a:noFill/>
          <a:ln>
            <a:noFill/>
          </a:ln>
        </p:spPr>
      </p:pic>
      <p:sp>
        <p:nvSpPr>
          <p:cNvPr id="9" name="TextBox 8">
            <a:extLst>
              <a:ext uri="{FF2B5EF4-FFF2-40B4-BE49-F238E27FC236}">
                <a16:creationId xmlns:a16="http://schemas.microsoft.com/office/drawing/2014/main" id="{CA529845-9A43-41D1-95E7-0767255B330C}"/>
              </a:ext>
            </a:extLst>
          </p:cNvPr>
          <p:cNvSpPr txBox="1"/>
          <p:nvPr/>
        </p:nvSpPr>
        <p:spPr>
          <a:xfrm>
            <a:off x="4021084" y="1948607"/>
            <a:ext cx="7086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High Density				        Low Density</a:t>
            </a:r>
          </a:p>
        </p:txBody>
      </p:sp>
      <p:sp>
        <p:nvSpPr>
          <p:cNvPr id="6" name="Rectangle 5">
            <a:extLst>
              <a:ext uri="{FF2B5EF4-FFF2-40B4-BE49-F238E27FC236}">
                <a16:creationId xmlns:a16="http://schemas.microsoft.com/office/drawing/2014/main" id="{D2FF9669-87AE-406D-8C64-0BB0C8C4159B}"/>
              </a:ext>
            </a:extLst>
          </p:cNvPr>
          <p:cNvSpPr/>
          <p:nvPr/>
        </p:nvSpPr>
        <p:spPr>
          <a:xfrm>
            <a:off x="0" y="0"/>
            <a:ext cx="12192000" cy="685800"/>
          </a:xfrm>
          <a:prstGeom prst="rect">
            <a:avLst/>
          </a:prstGeom>
          <a:solidFill>
            <a:srgbClr val="233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6A374BA8-1C5A-4308-BE7A-ED7FC3F2F3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3737030" cy="685800"/>
          </a:xfrm>
          <a:prstGeom prst="rect">
            <a:avLst/>
          </a:prstGeom>
        </p:spPr>
      </p:pic>
    </p:spTree>
    <p:extLst>
      <p:ext uri="{BB962C8B-B14F-4D97-AF65-F5344CB8AC3E}">
        <p14:creationId xmlns:p14="http://schemas.microsoft.com/office/powerpoint/2010/main" val="3179705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7" name="Rectangle 135">
            <a:extLst>
              <a:ext uri="{FF2B5EF4-FFF2-40B4-BE49-F238E27FC236}">
                <a16:creationId xmlns:a16="http://schemas.microsoft.com/office/drawing/2014/main" id="{99899462-FC16-43B0-966B-FCA2634507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654295" y="478232"/>
            <a:ext cx="7034121" cy="5918673"/>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5297762" y="1053711"/>
            <a:ext cx="5638994" cy="1424446"/>
          </a:xfrm>
        </p:spPr>
        <p:txBody>
          <a:bodyPr>
            <a:normAutofit/>
          </a:bodyPr>
          <a:lstStyle/>
          <a:p>
            <a:r>
              <a:rPr lang="en-US">
                <a:solidFill>
                  <a:srgbClr val="FFFFFF"/>
                </a:solidFill>
              </a:rPr>
              <a:t>Centralization</a:t>
            </a:r>
          </a:p>
        </p:txBody>
      </p:sp>
      <p:pic>
        <p:nvPicPr>
          <p:cNvPr id="44036" name="Picture 4" descr="KEY PLAY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1886" y="682796"/>
            <a:ext cx="3662730" cy="238077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9638" name="Straight Connector 137">
            <a:extLst>
              <a:ext uri="{FF2B5EF4-FFF2-40B4-BE49-F238E27FC236}">
                <a16:creationId xmlns:a16="http://schemas.microsoft.com/office/drawing/2014/main" id="{AAFEA932-2DF1-410C-A00A-7A1E7DBF75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30098" y="2639023"/>
            <a:ext cx="4562441"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pic>
        <p:nvPicPr>
          <p:cNvPr id="44035" name="Picture 3" descr="CODY KEY PLAYER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1886" y="3793940"/>
            <a:ext cx="3662730" cy="238077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Rectangle 3"/>
          <p:cNvSpPr>
            <a:spLocks noGrp="1" noChangeArrowheads="1"/>
          </p:cNvSpPr>
          <p:nvPr>
            <p:ph type="body" idx="1"/>
          </p:nvPr>
        </p:nvSpPr>
        <p:spPr>
          <a:xfrm>
            <a:off x="5297762" y="2799889"/>
            <a:ext cx="5747187" cy="2987543"/>
          </a:xfrm>
        </p:spPr>
        <p:txBody>
          <a:bodyPr anchor="t">
            <a:normAutofit/>
          </a:bodyPr>
          <a:lstStyle/>
          <a:p>
            <a:pPr eaLnBrk="1" hangingPunct="1"/>
            <a:r>
              <a:rPr lang="en-US" sz="2400">
                <a:solidFill>
                  <a:srgbClr val="FFFFFF"/>
                </a:solidFill>
              </a:rPr>
              <a:t>Extent to which a network revolves around a single node</a:t>
            </a:r>
          </a:p>
          <a:p>
            <a:pPr eaLnBrk="1" hangingPunct="1"/>
            <a:r>
              <a:rPr lang="en-US" sz="2400">
                <a:solidFill>
                  <a:srgbClr val="FFFFFF"/>
                </a:solidFill>
              </a:rPr>
              <a:t>Most networks start out centralized, become decentralized over time</a:t>
            </a:r>
          </a:p>
          <a:p>
            <a:pPr eaLnBrk="1" hangingPunct="1"/>
            <a:endParaRPr lang="en-US" sz="2400">
              <a:solidFill>
                <a:srgbClr val="FFFFFF"/>
              </a:solidFill>
            </a:endParaRPr>
          </a:p>
        </p:txBody>
      </p:sp>
    </p:spTree>
    <p:extLst>
      <p:ext uri="{BB962C8B-B14F-4D97-AF65-F5344CB8AC3E}">
        <p14:creationId xmlns:p14="http://schemas.microsoft.com/office/powerpoint/2010/main" val="8798542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EA3B41FC-ADE9-B14E-A4C9-3A4135197356}"/>
              </a:ext>
            </a:extLst>
          </p:cNvPr>
          <p:cNvSpPr/>
          <p:nvPr/>
        </p:nvSpPr>
        <p:spPr>
          <a:xfrm>
            <a:off x="0" y="0"/>
            <a:ext cx="12192000" cy="685800"/>
          </a:xfrm>
          <a:prstGeom prst="rect">
            <a:avLst/>
          </a:prstGeom>
          <a:solidFill>
            <a:srgbClr val="233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 name="Picture 39">
            <a:extLst>
              <a:ext uri="{FF2B5EF4-FFF2-40B4-BE49-F238E27FC236}">
                <a16:creationId xmlns:a16="http://schemas.microsoft.com/office/drawing/2014/main" id="{6685E9DE-972E-A24F-A65A-D4848E9CC3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3737030" cy="685800"/>
          </a:xfrm>
          <a:prstGeom prst="rect">
            <a:avLst/>
          </a:prstGeom>
        </p:spPr>
      </p:pic>
      <p:sp>
        <p:nvSpPr>
          <p:cNvPr id="20" name="TextBox 19">
            <a:extLst>
              <a:ext uri="{FF2B5EF4-FFF2-40B4-BE49-F238E27FC236}">
                <a16:creationId xmlns:a16="http://schemas.microsoft.com/office/drawing/2014/main" id="{BDAA0ADF-EC9E-FD49-9354-15321641EAD7}"/>
              </a:ext>
            </a:extLst>
          </p:cNvPr>
          <p:cNvSpPr txBox="1"/>
          <p:nvPr/>
        </p:nvSpPr>
        <p:spPr>
          <a:xfrm>
            <a:off x="1066800" y="685800"/>
            <a:ext cx="10058400" cy="5486400"/>
          </a:xfrm>
          <a:prstGeom prst="rect">
            <a:avLst/>
          </a:prstGeom>
          <a:noFill/>
        </p:spPr>
        <p:txBody>
          <a:bodyPr wrap="none" rtlCol="0" anchor="ctr">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Avenir Light" panose="020B0402020203020204" pitchFamily="34" charset="0"/>
                <a:ea typeface="+mn-ea"/>
                <a:cs typeface="+mn-cs"/>
              </a:rPr>
              <a:t>Examples of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D7DF28"/>
                </a:solidFill>
                <a:effectLst/>
                <a:uLnTx/>
                <a:uFillTx/>
                <a:latin typeface="Avenir Light" panose="020B0402020203020204" pitchFamily="34" charset="0"/>
                <a:ea typeface="+mn-ea"/>
                <a:cs typeface="+mn-cs"/>
              </a:rPr>
              <a:t>Network Evaluation and Metrics in Action</a:t>
            </a:r>
          </a:p>
        </p:txBody>
      </p:sp>
    </p:spTree>
    <p:extLst>
      <p:ext uri="{BB962C8B-B14F-4D97-AF65-F5344CB8AC3E}">
        <p14:creationId xmlns:p14="http://schemas.microsoft.com/office/powerpoint/2010/main" val="34503092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30293" y="355018"/>
            <a:ext cx="9854580" cy="1143000"/>
          </a:xfrm>
        </p:spPr>
        <p:txBody>
          <a:bodyPr>
            <a:normAutofit/>
          </a:bodyPr>
          <a:lstStyle/>
          <a:p>
            <a:pPr>
              <a:defRPr/>
            </a:pPr>
            <a:r>
              <a:rPr lang="en-US" sz="3400" dirty="0">
                <a:solidFill>
                  <a:srgbClr val="D7DF28"/>
                </a:solidFill>
                <a:latin typeface="Avenir" panose="020B0503020203020204" pitchFamily="34" charset="0"/>
              </a:rPr>
              <a:t>ECC Coordinator Indicated Lower Perceptions of Resource Contribution </a:t>
            </a:r>
          </a:p>
        </p:txBody>
      </p:sp>
      <p:grpSp>
        <p:nvGrpSpPr>
          <p:cNvPr id="18436" name="Group 5"/>
          <p:cNvGrpSpPr>
            <a:grpSpLocks/>
          </p:cNvGrpSpPr>
          <p:nvPr/>
        </p:nvGrpSpPr>
        <p:grpSpPr bwMode="auto">
          <a:xfrm>
            <a:off x="730293" y="1884032"/>
            <a:ext cx="5345072" cy="4543758"/>
            <a:chOff x="76201" y="3581399"/>
            <a:chExt cx="3951360" cy="2531811"/>
          </a:xfrm>
        </p:grpSpPr>
        <p:pic>
          <p:nvPicPr>
            <p:cNvPr id="184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1" y="3581399"/>
              <a:ext cx="3951360" cy="2531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p:cNvSpPr/>
            <p:nvPr/>
          </p:nvSpPr>
          <p:spPr>
            <a:xfrm>
              <a:off x="2052633" y="4648465"/>
              <a:ext cx="655802" cy="1362237"/>
            </a:xfrm>
            <a:prstGeom prst="ellipse">
              <a:avLst/>
            </a:prstGeom>
            <a:no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Lucida Sans Unicode"/>
                <a:ea typeface="+mn-ea"/>
                <a:cs typeface="+mn-cs"/>
              </a:endParaRPr>
            </a:p>
          </p:txBody>
        </p:sp>
      </p:grpSp>
      <p:pic>
        <p:nvPicPr>
          <p:cNvPr id="1843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6637" y="2065560"/>
            <a:ext cx="5821236" cy="41114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a:extLst>
              <a:ext uri="{FF2B5EF4-FFF2-40B4-BE49-F238E27FC236}">
                <a16:creationId xmlns:a16="http://schemas.microsoft.com/office/drawing/2014/main" id="{A5FB16AA-CF6D-49BE-BD09-A0F94C7EA27E}"/>
              </a:ext>
            </a:extLst>
          </p:cNvPr>
          <p:cNvSpPr txBox="1"/>
          <p:nvPr/>
        </p:nvSpPr>
        <p:spPr>
          <a:xfrm>
            <a:off x="8553966" y="2700576"/>
            <a:ext cx="2799834" cy="237757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1" i="0" u="sng" strike="noStrike" kern="1200" cap="none" spc="0" normalizeH="0" baseline="0" noProof="0" dirty="0">
                <a:ln>
                  <a:noFill/>
                </a:ln>
                <a:solidFill>
                  <a:prstClr val="black"/>
                </a:solidFill>
                <a:effectLst/>
                <a:uLnTx/>
                <a:uFillTx/>
                <a:latin typeface="Calibri" panose="020F0502020204030204"/>
                <a:ea typeface="+mn-ea"/>
                <a:cs typeface="+mn-cs"/>
              </a:rPr>
              <a:t>Potential Strategies</a:t>
            </a: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5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More is not better, so…this might be ok and we don’t need to do anything.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endParaRP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5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Network manager can look to list of resources and target specific organizations to contribute those resources.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endParaRPr>
          </a:p>
        </p:txBody>
      </p:sp>
      <p:sp>
        <p:nvSpPr>
          <p:cNvPr id="12" name="Content Placeholder 7">
            <a:extLst>
              <a:ext uri="{FF2B5EF4-FFF2-40B4-BE49-F238E27FC236}">
                <a16:creationId xmlns:a16="http://schemas.microsoft.com/office/drawing/2014/main" id="{72A259D5-2F78-485B-9A86-03A16CD1799A}"/>
              </a:ext>
            </a:extLst>
          </p:cNvPr>
          <p:cNvSpPr txBox="1">
            <a:spLocks/>
          </p:cNvSpPr>
          <p:nvPr/>
        </p:nvSpPr>
        <p:spPr>
          <a:xfrm>
            <a:off x="8525663" y="914702"/>
            <a:ext cx="2828137" cy="1785874"/>
          </a:xfrm>
          <a:prstGeom prst="rect">
            <a:avLst/>
          </a:prstGeom>
          <a:solidFill>
            <a:schemeClr val="bg1"/>
          </a:solid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350" b="1" i="0" u="sng" strike="noStrike" kern="1200" cap="none" spc="0" normalizeH="0" baseline="0" noProof="0" dirty="0">
                <a:ln>
                  <a:noFill/>
                </a:ln>
                <a:solidFill>
                  <a:prstClr val="black"/>
                </a:solidFill>
                <a:effectLst/>
                <a:uLnTx/>
                <a:uFillTx/>
                <a:latin typeface="Calibri" panose="020F0502020204030204"/>
                <a:ea typeface="+mn-ea"/>
                <a:cs typeface="+mn-cs"/>
              </a:rPr>
              <a:t>Questions to Consider</a:t>
            </a:r>
          </a:p>
          <a:p>
            <a:pPr marL="214313" marR="0" lvl="0" indent="-21431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350" b="1"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What types of resources, time, and power/influence would be most helpful for this work?</a:t>
            </a:r>
          </a:p>
          <a:p>
            <a:pPr marL="214313" marR="0" lvl="0" indent="-21431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350" b="1"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Does enough exist?</a:t>
            </a:r>
          </a:p>
          <a:p>
            <a:pPr marL="214313" marR="0" lvl="0" indent="-21431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350" b="1"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Are there specific orgs we can target to improve his score?</a:t>
            </a:r>
          </a:p>
        </p:txBody>
      </p:sp>
    </p:spTree>
    <p:extLst>
      <p:ext uri="{BB962C8B-B14F-4D97-AF65-F5344CB8AC3E}">
        <p14:creationId xmlns:p14="http://schemas.microsoft.com/office/powerpoint/2010/main" val="539839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2310063" y="-15999"/>
            <a:ext cx="9737558" cy="7356732"/>
          </a:xfrm>
          <a:prstGeom prst="rect">
            <a:avLst/>
          </a:prstGeom>
        </p:spPr>
      </p:pic>
      <p:grpSp>
        <p:nvGrpSpPr>
          <p:cNvPr id="4" name="Group 3"/>
          <p:cNvGrpSpPr/>
          <p:nvPr/>
        </p:nvGrpSpPr>
        <p:grpSpPr>
          <a:xfrm>
            <a:off x="2390903" y="81840"/>
            <a:ext cx="6625257" cy="3218000"/>
            <a:chOff x="0" y="1569389"/>
            <a:chExt cx="9134475" cy="4345897"/>
          </a:xfrm>
        </p:grpSpPr>
        <p:grpSp>
          <p:nvGrpSpPr>
            <p:cNvPr id="6" name="Group 5"/>
            <p:cNvGrpSpPr/>
            <p:nvPr/>
          </p:nvGrpSpPr>
          <p:grpSpPr>
            <a:xfrm>
              <a:off x="0" y="1569389"/>
              <a:ext cx="9134475" cy="4345897"/>
              <a:chOff x="0" y="1569389"/>
              <a:chExt cx="9134475" cy="4345897"/>
            </a:xfrm>
          </p:grpSpPr>
          <p:pic>
            <p:nvPicPr>
              <p:cNvPr id="9" name="Picture 8"/>
              <p:cNvPicPr>
                <a:picLocks noChangeAspect="1"/>
              </p:cNvPicPr>
              <p:nvPr/>
            </p:nvPicPr>
            <p:blipFill>
              <a:blip r:embed="rId3"/>
              <a:stretch>
                <a:fillRect/>
              </a:stretch>
            </p:blipFill>
            <p:spPr>
              <a:xfrm>
                <a:off x="0" y="1569389"/>
                <a:ext cx="9134475" cy="4345897"/>
              </a:xfrm>
              <a:prstGeom prst="rect">
                <a:avLst/>
              </a:prstGeom>
            </p:spPr>
          </p:pic>
          <p:sp>
            <p:nvSpPr>
              <p:cNvPr id="10" name="TextBox 9"/>
              <p:cNvSpPr txBox="1"/>
              <p:nvPr/>
            </p:nvSpPr>
            <p:spPr>
              <a:xfrm>
                <a:off x="0" y="1622074"/>
                <a:ext cx="3999469" cy="623718"/>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Example Network</a:t>
                </a:r>
              </a:p>
            </p:txBody>
          </p:sp>
        </p:grpSp>
        <p:sp>
          <p:nvSpPr>
            <p:cNvPr id="7" name="TextBox 6"/>
            <p:cNvSpPr txBox="1"/>
            <p:nvPr/>
          </p:nvSpPr>
          <p:spPr>
            <a:xfrm>
              <a:off x="336215" y="3470763"/>
              <a:ext cx="501984" cy="311859"/>
            </a:xfrm>
            <a:prstGeom prst="rect">
              <a:avLst/>
            </a:prstGeom>
            <a:solidFill>
              <a:schemeClr val="bg1">
                <a:lumMod val="8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604790" y="2494371"/>
              <a:ext cx="690608" cy="311859"/>
            </a:xfrm>
            <a:prstGeom prst="rect">
              <a:avLst/>
            </a:prstGeom>
            <a:solidFill>
              <a:schemeClr val="bg1">
                <a:lumMod val="8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1" name="Group 10"/>
          <p:cNvGrpSpPr/>
          <p:nvPr/>
        </p:nvGrpSpPr>
        <p:grpSpPr>
          <a:xfrm>
            <a:off x="2363956" y="3504343"/>
            <a:ext cx="6625257" cy="3337657"/>
            <a:chOff x="378978" y="1936228"/>
            <a:chExt cx="8627523" cy="4131300"/>
          </a:xfrm>
        </p:grpSpPr>
        <p:grpSp>
          <p:nvGrpSpPr>
            <p:cNvPr id="12" name="Group 11"/>
            <p:cNvGrpSpPr/>
            <p:nvPr/>
          </p:nvGrpSpPr>
          <p:grpSpPr>
            <a:xfrm>
              <a:off x="378978" y="1936228"/>
              <a:ext cx="8627523" cy="4131300"/>
              <a:chOff x="355239" y="1952402"/>
              <a:chExt cx="8627523" cy="4131300"/>
            </a:xfrm>
          </p:grpSpPr>
          <p:grpSp>
            <p:nvGrpSpPr>
              <p:cNvPr id="16" name="Group 15"/>
              <p:cNvGrpSpPr/>
              <p:nvPr/>
            </p:nvGrpSpPr>
            <p:grpSpPr>
              <a:xfrm>
                <a:off x="355239" y="1952402"/>
                <a:ext cx="8627523" cy="4131300"/>
                <a:chOff x="355239" y="1952402"/>
                <a:chExt cx="8627523" cy="4131300"/>
              </a:xfrm>
            </p:grpSpPr>
            <p:pic>
              <p:nvPicPr>
                <p:cNvPr id="18" name="Picture 17"/>
                <p:cNvPicPr>
                  <a:picLocks noChangeAspect="1"/>
                </p:cNvPicPr>
                <p:nvPr/>
              </p:nvPicPr>
              <p:blipFill>
                <a:blip r:embed="rId4"/>
                <a:stretch>
                  <a:fillRect/>
                </a:stretch>
              </p:blipFill>
              <p:spPr>
                <a:xfrm>
                  <a:off x="355239" y="1952402"/>
                  <a:ext cx="8627523" cy="4131300"/>
                </a:xfrm>
                <a:prstGeom prst="rect">
                  <a:avLst/>
                </a:prstGeom>
              </p:spPr>
            </p:pic>
            <p:sp>
              <p:nvSpPr>
                <p:cNvPr id="19" name="TextBox 18"/>
                <p:cNvSpPr txBox="1"/>
                <p:nvPr/>
              </p:nvSpPr>
              <p:spPr>
                <a:xfrm>
                  <a:off x="422857" y="2028532"/>
                  <a:ext cx="4912652" cy="457153"/>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Example Network</a:t>
                  </a:r>
                </a:p>
              </p:txBody>
            </p:sp>
          </p:grpSp>
          <p:sp>
            <p:nvSpPr>
              <p:cNvPr id="17" name="TextBox 16"/>
              <p:cNvSpPr txBox="1"/>
              <p:nvPr/>
            </p:nvSpPr>
            <p:spPr>
              <a:xfrm>
                <a:off x="914401" y="2798854"/>
                <a:ext cx="685800" cy="307537"/>
              </a:xfrm>
              <a:prstGeom prst="rect">
                <a:avLst/>
              </a:prstGeom>
              <a:solidFill>
                <a:schemeClr val="bg1">
                  <a:lumMod val="8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3" name="TextBox 12"/>
            <p:cNvSpPr txBox="1"/>
            <p:nvPr/>
          </p:nvSpPr>
          <p:spPr>
            <a:xfrm>
              <a:off x="709538" y="4876801"/>
              <a:ext cx="433461" cy="307537"/>
            </a:xfrm>
            <a:prstGeom prst="rect">
              <a:avLst/>
            </a:prstGeom>
            <a:solidFill>
              <a:schemeClr val="bg1">
                <a:lumMod val="8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TextBox 13"/>
            <p:cNvSpPr txBox="1"/>
            <p:nvPr/>
          </p:nvSpPr>
          <p:spPr>
            <a:xfrm>
              <a:off x="6857999" y="3352800"/>
              <a:ext cx="1219200" cy="30753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TextBox 14"/>
            <p:cNvSpPr txBox="1"/>
            <p:nvPr/>
          </p:nvSpPr>
          <p:spPr>
            <a:xfrm>
              <a:off x="7610952" y="3689046"/>
              <a:ext cx="542450" cy="30753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0" name="Title 1"/>
          <p:cNvSpPr txBox="1">
            <a:spLocks/>
          </p:cNvSpPr>
          <p:nvPr/>
        </p:nvSpPr>
        <p:spPr>
          <a:xfrm>
            <a:off x="51495" y="60147"/>
            <a:ext cx="2242457" cy="6068328"/>
          </a:xfrm>
          <a:prstGeom prst="rect">
            <a:avLst/>
          </a:prstGeom>
        </p:spPr>
        <p:txBody>
          <a:bodyPr vert="horz" rtlCol="0"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outerShdw blurRad="31750" dist="25400" dir="5400000" algn="tl" rotWithShape="0">
                    <a:srgbClr val="000000">
                      <a:alpha val="25000"/>
                    </a:srgbClr>
                  </a:outerShdw>
                </a:effectLst>
                <a:uLnTx/>
                <a:uFillTx/>
                <a:latin typeface="Calibri Light" panose="020F0302020204030204"/>
                <a:ea typeface="+mj-ea"/>
                <a:cs typeface="+mj-cs"/>
              </a:rPr>
              <a:t>Assessing ROI on Network Investment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outerShdw blurRad="31750" dist="25400" dir="5400000" algn="tl" rotWithShape="0">
                    <a:srgbClr val="000000">
                      <a:alpha val="25000"/>
                    </a:srgbClr>
                  </a:outerShdw>
                </a:effectLst>
                <a:uLnTx/>
                <a:uFillTx/>
                <a:latin typeface="Calibri Light" panose="020F0302020204030204"/>
                <a:ea typeface="+mj-ea"/>
                <a:cs typeface="+mj-cs"/>
              </a:rPr>
              <a:t>By Showing Reach and Depth</a:t>
            </a:r>
          </a:p>
        </p:txBody>
      </p:sp>
    </p:spTree>
    <p:extLst>
      <p:ext uri="{BB962C8B-B14F-4D97-AF65-F5344CB8AC3E}">
        <p14:creationId xmlns:p14="http://schemas.microsoft.com/office/powerpoint/2010/main" val="9596892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26DE3-64D0-4049-B247-37AED3835DA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2004F9E-71AA-4E62-BA5F-D0609D8FB41D}"/>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7F711FD4-F1F0-4B04-AAEF-8530F2F87CB9}"/>
              </a:ext>
            </a:extLst>
          </p:cNvPr>
          <p:cNvPicPr>
            <a:picLocks noChangeAspect="1"/>
          </p:cNvPicPr>
          <p:nvPr/>
        </p:nvPicPr>
        <p:blipFill>
          <a:blip r:embed="rId2"/>
          <a:stretch>
            <a:fillRect/>
          </a:stretch>
        </p:blipFill>
        <p:spPr>
          <a:xfrm>
            <a:off x="515500" y="2022007"/>
            <a:ext cx="5965425" cy="3366203"/>
          </a:xfrm>
          <a:prstGeom prst="rect">
            <a:avLst/>
          </a:prstGeom>
        </p:spPr>
      </p:pic>
      <p:pic>
        <p:nvPicPr>
          <p:cNvPr id="5" name="Picture 2">
            <a:extLst>
              <a:ext uri="{FF2B5EF4-FFF2-40B4-BE49-F238E27FC236}">
                <a16:creationId xmlns:a16="http://schemas.microsoft.com/office/drawing/2014/main" id="{0EBF1823-31D0-4C3A-B69A-363B41A9FC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1594" y="142683"/>
            <a:ext cx="5369028" cy="65726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id="{B6E16EA5-6005-44A2-8FF0-DDD759CD23E5}"/>
              </a:ext>
            </a:extLst>
          </p:cNvPr>
          <p:cNvSpPr txBox="1"/>
          <p:nvPr/>
        </p:nvSpPr>
        <p:spPr>
          <a:xfrm>
            <a:off x="8553966" y="2700576"/>
            <a:ext cx="2799834" cy="216982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1" i="0" u="sng" strike="noStrike" kern="1200" cap="none" spc="0" normalizeH="0" baseline="0" noProof="0" dirty="0">
                <a:ln>
                  <a:noFill/>
                </a:ln>
                <a:solidFill>
                  <a:prstClr val="black"/>
                </a:solidFill>
                <a:effectLst/>
                <a:uLnTx/>
                <a:uFillTx/>
                <a:latin typeface="Calibri" panose="020F0502020204030204"/>
                <a:ea typeface="+mn-ea"/>
                <a:cs typeface="+mn-cs"/>
              </a:rPr>
              <a:t>Potential Strategies</a:t>
            </a: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5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Have a discussion about success!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endParaRP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5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Develop goals that map on to definitions of success.</a:t>
            </a: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35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endParaRP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5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Link organizations back to the outcomes and definitions of success.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endParaRPr>
          </a:p>
        </p:txBody>
      </p:sp>
      <p:sp>
        <p:nvSpPr>
          <p:cNvPr id="7" name="Content Placeholder 7">
            <a:extLst>
              <a:ext uri="{FF2B5EF4-FFF2-40B4-BE49-F238E27FC236}">
                <a16:creationId xmlns:a16="http://schemas.microsoft.com/office/drawing/2014/main" id="{FCEDE6C1-E9F9-4533-8E8F-7DDDACB6FC9B}"/>
              </a:ext>
            </a:extLst>
          </p:cNvPr>
          <p:cNvSpPr txBox="1">
            <a:spLocks/>
          </p:cNvSpPr>
          <p:nvPr/>
        </p:nvSpPr>
        <p:spPr>
          <a:xfrm>
            <a:off x="8525663" y="914702"/>
            <a:ext cx="2828137" cy="1785874"/>
          </a:xfrm>
          <a:prstGeom prst="rect">
            <a:avLst/>
          </a:prstGeom>
          <a:solidFill>
            <a:schemeClr val="bg1"/>
          </a:solid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350" b="1" i="0" u="sng" strike="noStrike" kern="1200" cap="none" spc="0" normalizeH="0" baseline="0" noProof="0" dirty="0">
                <a:ln>
                  <a:noFill/>
                </a:ln>
                <a:solidFill>
                  <a:prstClr val="black"/>
                </a:solidFill>
                <a:effectLst/>
                <a:uLnTx/>
                <a:uFillTx/>
                <a:latin typeface="Calibri" panose="020F0502020204030204"/>
                <a:ea typeface="+mn-ea"/>
                <a:cs typeface="+mn-cs"/>
              </a:rPr>
              <a:t>Questions to Consider</a:t>
            </a:r>
          </a:p>
          <a:p>
            <a:pPr marL="214313" marR="0" lvl="0" indent="-21431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350" b="1"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Does the network have a common definition of success?</a:t>
            </a:r>
          </a:p>
          <a:p>
            <a:pPr marL="214313" marR="0" lvl="0" indent="-21431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350" b="1"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What are the differences between the groups and how they answered?</a:t>
            </a:r>
          </a:p>
          <a:p>
            <a:pPr marL="214313" marR="0" lvl="0" indent="-21431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350" b="1"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Can these results be improved?</a:t>
            </a:r>
          </a:p>
        </p:txBody>
      </p:sp>
    </p:spTree>
    <p:extLst>
      <p:ext uri="{BB962C8B-B14F-4D97-AF65-F5344CB8AC3E}">
        <p14:creationId xmlns:p14="http://schemas.microsoft.com/office/powerpoint/2010/main" val="2978344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EA3B41FC-ADE9-B14E-A4C9-3A4135197356}"/>
              </a:ext>
            </a:extLst>
          </p:cNvPr>
          <p:cNvSpPr/>
          <p:nvPr/>
        </p:nvSpPr>
        <p:spPr>
          <a:xfrm>
            <a:off x="0" y="0"/>
            <a:ext cx="12192000" cy="685800"/>
          </a:xfrm>
          <a:prstGeom prst="rect">
            <a:avLst/>
          </a:prstGeom>
          <a:solidFill>
            <a:srgbClr val="233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 name="Picture 39">
            <a:extLst>
              <a:ext uri="{FF2B5EF4-FFF2-40B4-BE49-F238E27FC236}">
                <a16:creationId xmlns:a16="http://schemas.microsoft.com/office/drawing/2014/main" id="{6685E9DE-972E-A24F-A65A-D4848E9CC3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3737030" cy="685800"/>
          </a:xfrm>
          <a:prstGeom prst="rect">
            <a:avLst/>
          </a:prstGeom>
        </p:spPr>
      </p:pic>
      <p:sp>
        <p:nvSpPr>
          <p:cNvPr id="20" name="TextBox 19">
            <a:extLst>
              <a:ext uri="{FF2B5EF4-FFF2-40B4-BE49-F238E27FC236}">
                <a16:creationId xmlns:a16="http://schemas.microsoft.com/office/drawing/2014/main" id="{BDAA0ADF-EC9E-FD49-9354-15321641EAD7}"/>
              </a:ext>
            </a:extLst>
          </p:cNvPr>
          <p:cNvSpPr txBox="1"/>
          <p:nvPr/>
        </p:nvSpPr>
        <p:spPr>
          <a:xfrm>
            <a:off x="1066800" y="685800"/>
            <a:ext cx="10058400" cy="5486400"/>
          </a:xfrm>
          <a:prstGeom prst="rect">
            <a:avLst/>
          </a:prstGeom>
          <a:noFill/>
        </p:spPr>
        <p:txBody>
          <a:bodyPr wrap="none" rtlCol="0" anchor="ctr">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D7DF28"/>
                </a:solidFill>
                <a:effectLst/>
                <a:uLnTx/>
                <a:uFillTx/>
                <a:latin typeface="Avenir Light" panose="020B0402020203020204" pitchFamily="34" charset="0"/>
                <a:ea typeface="+mn-ea"/>
                <a:cs typeface="+mn-cs"/>
              </a:rPr>
              <a:t>Questions</a:t>
            </a:r>
          </a:p>
        </p:txBody>
      </p:sp>
    </p:spTree>
    <p:extLst>
      <p:ext uri="{BB962C8B-B14F-4D97-AF65-F5344CB8AC3E}">
        <p14:creationId xmlns:p14="http://schemas.microsoft.com/office/powerpoint/2010/main" val="1380822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75000"/>
          </a:schemeClr>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559AE206-7EBA-4D33-8BC9-9D8158553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314" name="Title 1">
            <a:extLst>
              <a:ext uri="{FF2B5EF4-FFF2-40B4-BE49-F238E27FC236}">
                <a16:creationId xmlns:a16="http://schemas.microsoft.com/office/drawing/2014/main" id="{8C767132-1B44-460E-B4C7-62864F4FFACE}"/>
              </a:ext>
            </a:extLst>
          </p:cNvPr>
          <p:cNvSpPr>
            <a:spLocks noGrp="1"/>
          </p:cNvSpPr>
          <p:nvPr>
            <p:ph type="ctrTitle"/>
          </p:nvPr>
        </p:nvSpPr>
        <p:spPr>
          <a:xfrm>
            <a:off x="838199" y="4525347"/>
            <a:ext cx="6801321" cy="1737360"/>
          </a:xfrm>
        </p:spPr>
        <p:txBody>
          <a:bodyPr anchor="ctr">
            <a:normAutofit/>
          </a:bodyPr>
          <a:lstStyle/>
          <a:p>
            <a:r>
              <a:rPr lang="en-US" altLang="en-US" dirty="0"/>
              <a:t>WONDERbabies</a:t>
            </a:r>
            <a:br>
              <a:rPr lang="en-US" altLang="en-US" dirty="0"/>
            </a:br>
            <a:r>
              <a:rPr lang="en-US" altLang="en-US" sz="3100" dirty="0"/>
              <a:t>Partnerships for Health Initiative</a:t>
            </a:r>
          </a:p>
        </p:txBody>
      </p:sp>
      <p:sp>
        <p:nvSpPr>
          <p:cNvPr id="13315" name="Subtitle 3">
            <a:extLst>
              <a:ext uri="{FF2B5EF4-FFF2-40B4-BE49-F238E27FC236}">
                <a16:creationId xmlns:a16="http://schemas.microsoft.com/office/drawing/2014/main" id="{F8516132-8E08-436C-8433-0D41DD250642}"/>
              </a:ext>
            </a:extLst>
          </p:cNvPr>
          <p:cNvSpPr>
            <a:spLocks noGrp="1"/>
          </p:cNvSpPr>
          <p:nvPr>
            <p:ph type="subTitle" idx="1"/>
          </p:nvPr>
        </p:nvSpPr>
        <p:spPr>
          <a:xfrm>
            <a:off x="7961258" y="4525347"/>
            <a:ext cx="3258675" cy="1737360"/>
          </a:xfrm>
        </p:spPr>
        <p:txBody>
          <a:bodyPr anchor="ctr">
            <a:normAutofit/>
          </a:bodyPr>
          <a:lstStyle/>
          <a:p>
            <a:pPr algn="l">
              <a:lnSpc>
                <a:spcPct val="90000"/>
              </a:lnSpc>
            </a:pPr>
            <a:r>
              <a:rPr lang="en-US" altLang="en-US" sz="3000" dirty="0"/>
              <a:t>With funding from The Colorado Trust</a:t>
            </a:r>
          </a:p>
        </p:txBody>
      </p:sp>
      <p:sp>
        <p:nvSpPr>
          <p:cNvPr id="74" name="Oval 73">
            <a:extLst>
              <a:ext uri="{FF2B5EF4-FFF2-40B4-BE49-F238E27FC236}">
                <a16:creationId xmlns:a16="http://schemas.microsoft.com/office/drawing/2014/main" id="{6437D937-A7F1-4011-92B4-328E5BE1B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8567" y="620480"/>
            <a:ext cx="2243800" cy="224379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 name="Oval 75">
            <a:extLst>
              <a:ext uri="{FF2B5EF4-FFF2-40B4-BE49-F238E27FC236}">
                <a16:creationId xmlns:a16="http://schemas.microsoft.com/office/drawing/2014/main" id="{B672F332-AF08-46C6-94F0-77684310D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5001" y="2466604"/>
            <a:ext cx="962395" cy="9623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Oval 77">
            <a:extLst>
              <a:ext uri="{FF2B5EF4-FFF2-40B4-BE49-F238E27FC236}">
                <a16:creationId xmlns:a16="http://schemas.microsoft.com/office/drawing/2014/main" id="{34244EF8-D73A-40E1-BE73-D46E6B4B04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5829" y="2327988"/>
            <a:ext cx="293695" cy="29369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AB84D7E8-4ECB-42D7-ADBF-01689B0F2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2113" y="0"/>
            <a:ext cx="5699887" cy="405924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2" name="Straight Connector 81">
            <a:extLst>
              <a:ext uri="{FF2B5EF4-FFF2-40B4-BE49-F238E27FC236}">
                <a16:creationId xmlns:a16="http://schemas.microsoft.com/office/drawing/2014/main" id="{9E8E38ED-369A-44C2-B635-0BED0E48A6E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00392" y="4525347"/>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19883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75000"/>
          </a:schemeClr>
        </a:solidFill>
        <a:effectLst/>
      </p:bgPr>
    </p:bg>
    <p:spTree>
      <p:nvGrpSpPr>
        <p:cNvPr id="1" name=""/>
        <p:cNvGrpSpPr/>
        <p:nvPr/>
      </p:nvGrpSpPr>
      <p:grpSpPr>
        <a:xfrm>
          <a:off x="0" y="0"/>
          <a:ext cx="0" cy="0"/>
          <a:chOff x="0" y="0"/>
          <a:chExt cx="0" cy="0"/>
        </a:xfrm>
      </p:grpSpPr>
      <p:pic>
        <p:nvPicPr>
          <p:cNvPr id="2" name="Picture 1" descr="hand drawn system of car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0115" y="186302"/>
            <a:ext cx="9445789" cy="6485396"/>
          </a:xfrm>
          <a:prstGeom prst="rect">
            <a:avLst/>
          </a:prstGeom>
        </p:spPr>
      </p:pic>
      <p:pic>
        <p:nvPicPr>
          <p:cNvPr id="3" name="Picture 2">
            <a:extLst>
              <a:ext uri="{FF2B5EF4-FFF2-40B4-BE49-F238E27FC236}">
                <a16:creationId xmlns:a16="http://schemas.microsoft.com/office/drawing/2014/main" id="{D1DBAF61-8557-4FB0-B7FA-53EB41B8AD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5002" y="6510516"/>
            <a:ext cx="2167677" cy="397801"/>
          </a:xfrm>
          <a:prstGeom prst="rect">
            <a:avLst/>
          </a:prstGeom>
        </p:spPr>
      </p:pic>
    </p:spTree>
    <p:extLst>
      <p:ext uri="{BB962C8B-B14F-4D97-AF65-F5344CB8AC3E}">
        <p14:creationId xmlns:p14="http://schemas.microsoft.com/office/powerpoint/2010/main" val="38733642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gc064c30523_0_32"/>
          <p:cNvSpPr>
            <a:spLocks noGrp="1"/>
          </p:cNvSpPr>
          <p:nvPr>
            <p:ph type="pic" idx="2"/>
          </p:nvPr>
        </p:nvSpPr>
        <p:spPr>
          <a:xfrm>
            <a:off x="2653605" y="446484"/>
            <a:ext cx="6876000" cy="4161300"/>
          </a:xfrm>
          <a:prstGeom prst="rect">
            <a:avLst/>
          </a:prstGeom>
        </p:spPr>
        <p:txBody>
          <a:bodyPr spcFirstLastPara="1" wrap="square" lIns="91425" tIns="45700" rIns="91425" bIns="45700" anchor="t" anchorCtr="0">
            <a:noAutofit/>
          </a:bodyPr>
          <a:lstStyle/>
          <a:p>
            <a:pPr marL="0" lvl="0" indent="0" algn="l" rtl="0">
              <a:spcBef>
                <a:spcPts val="2950"/>
              </a:spcBef>
              <a:spcAft>
                <a:spcPts val="0"/>
              </a:spcAft>
              <a:buNone/>
            </a:pPr>
            <a:endParaRPr/>
          </a:p>
        </p:txBody>
      </p:sp>
      <p:sp>
        <p:nvSpPr>
          <p:cNvPr id="331" name="Google Shape;331;gc064c30523_0_32"/>
          <p:cNvSpPr txBox="1">
            <a:spLocks noGrp="1"/>
          </p:cNvSpPr>
          <p:nvPr>
            <p:ph type="title"/>
          </p:nvPr>
        </p:nvSpPr>
        <p:spPr>
          <a:xfrm>
            <a:off x="2416969" y="4723805"/>
            <a:ext cx="7358100" cy="1000200"/>
          </a:xfrm>
          <a:prstGeom prst="rect">
            <a:avLst/>
          </a:prstGeom>
        </p:spPr>
        <p:txBody>
          <a:bodyPr spcFirstLastPara="1" wrap="square" lIns="71425" tIns="71425" rIns="71425" bIns="71425" anchor="b" anchorCtr="0">
            <a:normAutofit/>
          </a:bodyPr>
          <a:lstStyle/>
          <a:p>
            <a:pPr marL="0" lvl="0" indent="0" algn="ctr" rtl="0">
              <a:spcBef>
                <a:spcPts val="0"/>
              </a:spcBef>
              <a:spcAft>
                <a:spcPts val="0"/>
              </a:spcAft>
              <a:buNone/>
            </a:pPr>
            <a:endParaRPr/>
          </a:p>
        </p:txBody>
      </p:sp>
      <p:sp>
        <p:nvSpPr>
          <p:cNvPr id="332" name="Google Shape;332;gc064c30523_0_32"/>
          <p:cNvSpPr txBox="1">
            <a:spLocks noGrp="1"/>
          </p:cNvSpPr>
          <p:nvPr>
            <p:ph type="body" idx="1"/>
          </p:nvPr>
        </p:nvSpPr>
        <p:spPr>
          <a:xfrm>
            <a:off x="2416969" y="5759648"/>
            <a:ext cx="7358100" cy="794700"/>
          </a:xfrm>
          <a:prstGeom prst="rect">
            <a:avLst/>
          </a:prstGeom>
        </p:spPr>
        <p:txBody>
          <a:bodyPr spcFirstLastPara="1" wrap="square" lIns="71425" tIns="71425" rIns="71425" bIns="71425" anchor="t" anchorCtr="0">
            <a:normAutofit/>
          </a:bodyPr>
          <a:lstStyle/>
          <a:p>
            <a:pPr marL="0" lvl="0" indent="0" algn="ctr" rtl="0">
              <a:spcBef>
                <a:spcPts val="0"/>
              </a:spcBef>
              <a:spcAft>
                <a:spcPts val="0"/>
              </a:spcAft>
              <a:buNone/>
            </a:pPr>
            <a:endParaRPr/>
          </a:p>
        </p:txBody>
      </p:sp>
      <p:pic>
        <p:nvPicPr>
          <p:cNvPr id="333" name="Google Shape;333;gc064c30523_0_32"/>
          <p:cNvPicPr preferRelativeResize="0"/>
          <p:nvPr/>
        </p:nvPicPr>
        <p:blipFill>
          <a:blip r:embed="rId3">
            <a:alphaModFix/>
          </a:blip>
          <a:stretch>
            <a:fillRect/>
          </a:stretch>
        </p:blipFill>
        <p:spPr>
          <a:xfrm>
            <a:off x="0" y="0"/>
            <a:ext cx="12750624" cy="6858000"/>
          </a:xfrm>
          <a:prstGeom prst="rect">
            <a:avLst/>
          </a:prstGeom>
          <a:noFill/>
          <a:ln>
            <a:noFill/>
          </a:ln>
        </p:spPr>
      </p:pic>
      <p:pic>
        <p:nvPicPr>
          <p:cNvPr id="334" name="Google Shape;334;gc064c30523_0_32"/>
          <p:cNvPicPr preferRelativeResize="0"/>
          <p:nvPr/>
        </p:nvPicPr>
        <p:blipFill>
          <a:blip r:embed="rId4">
            <a:alphaModFix/>
          </a:blip>
          <a:stretch>
            <a:fillRect/>
          </a:stretch>
        </p:blipFill>
        <p:spPr>
          <a:xfrm>
            <a:off x="7442660" y="142832"/>
            <a:ext cx="5087000" cy="127175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idx="1"/>
          </p:nvPr>
        </p:nvSpPr>
        <p:spPr>
          <a:xfrm>
            <a:off x="948229" y="1673649"/>
            <a:ext cx="9086108" cy="4525963"/>
          </a:xfrm>
        </p:spPr>
        <p:txBody>
          <a:bodyPr>
            <a:noAutofit/>
          </a:bodyPr>
          <a:lstStyle/>
          <a:p>
            <a:pPr eaLnBrk="1" hangingPunct="1"/>
            <a:r>
              <a:rPr lang="en-US" sz="3800" dirty="0">
                <a:solidFill>
                  <a:schemeClr val="tx1"/>
                </a:solidFill>
              </a:rPr>
              <a:t>Collects data on who is connected to whom </a:t>
            </a:r>
          </a:p>
          <a:p>
            <a:pPr eaLnBrk="1" hangingPunct="1"/>
            <a:r>
              <a:rPr lang="en-US" sz="3800" dirty="0">
                <a:solidFill>
                  <a:schemeClr val="tx1"/>
                </a:solidFill>
              </a:rPr>
              <a:t>How those connections vary and change</a:t>
            </a:r>
          </a:p>
          <a:p>
            <a:pPr eaLnBrk="1" hangingPunct="1"/>
            <a:r>
              <a:rPr lang="en-US" sz="3800" dirty="0">
                <a:solidFill>
                  <a:schemeClr val="tx1"/>
                </a:solidFill>
              </a:rPr>
              <a:t>Focus on patterns of relations</a:t>
            </a:r>
          </a:p>
          <a:p>
            <a:pPr eaLnBrk="1" hangingPunct="1"/>
            <a:r>
              <a:rPr lang="en-US" sz="3800" dirty="0">
                <a:solidFill>
                  <a:schemeClr val="tx1"/>
                </a:solidFill>
              </a:rPr>
              <a:t>Type, Extent, Quality of Connections</a:t>
            </a:r>
          </a:p>
          <a:p>
            <a:pPr eaLnBrk="1" hangingPunct="1"/>
            <a:endParaRPr lang="en-US" sz="3800" dirty="0">
              <a:solidFill>
                <a:schemeClr val="tx1"/>
              </a:solidFill>
            </a:endParaRPr>
          </a:p>
          <a:p>
            <a:pPr eaLnBrk="1" hangingPunct="1"/>
            <a:r>
              <a:rPr lang="en-US" sz="3800" dirty="0">
                <a:solidFill>
                  <a:schemeClr val="tx1"/>
                </a:solidFill>
              </a:rPr>
              <a:t>Nodes (People, Orgs, Etc)</a:t>
            </a:r>
          </a:p>
          <a:p>
            <a:pPr eaLnBrk="1" hangingPunct="1"/>
            <a:r>
              <a:rPr lang="en-US" sz="3800" dirty="0">
                <a:solidFill>
                  <a:schemeClr val="tx1"/>
                </a:solidFill>
              </a:rPr>
              <a:t>Lines (Relationships)</a:t>
            </a:r>
          </a:p>
        </p:txBody>
      </p:sp>
      <p:grpSp>
        <p:nvGrpSpPr>
          <p:cNvPr id="23" name="Group 22"/>
          <p:cNvGrpSpPr/>
          <p:nvPr/>
        </p:nvGrpSpPr>
        <p:grpSpPr>
          <a:xfrm>
            <a:off x="8720552" y="3429000"/>
            <a:ext cx="3124235" cy="2903767"/>
            <a:chOff x="5105400" y="2209800"/>
            <a:chExt cx="3671888" cy="4049427"/>
          </a:xfrm>
        </p:grpSpPr>
        <p:pic>
          <p:nvPicPr>
            <p:cNvPr id="24" name="Picture 4" descr="graphs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2286000"/>
              <a:ext cx="3671888"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Box 5"/>
            <p:cNvSpPr txBox="1">
              <a:spLocks noChangeArrowheads="1"/>
            </p:cNvSpPr>
            <p:nvPr/>
          </p:nvSpPr>
          <p:spPr bwMode="auto">
            <a:xfrm>
              <a:off x="7315199" y="2940410"/>
              <a:ext cx="304801" cy="422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charset="0"/>
                  <a:ea typeface="+mn-ea"/>
                  <a:cs typeface="Arial" charset="0"/>
                </a:rPr>
                <a:t>2</a:t>
              </a:r>
            </a:p>
          </p:txBody>
        </p:sp>
        <p:sp>
          <p:nvSpPr>
            <p:cNvPr id="26" name="Text Box 6"/>
            <p:cNvSpPr txBox="1">
              <a:spLocks noChangeArrowheads="1"/>
            </p:cNvSpPr>
            <p:nvPr/>
          </p:nvSpPr>
          <p:spPr bwMode="auto">
            <a:xfrm>
              <a:off x="6096000" y="5836443"/>
              <a:ext cx="381000" cy="422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charset="0"/>
                  <a:ea typeface="+mn-ea"/>
                  <a:cs typeface="Arial" charset="0"/>
                </a:rPr>
                <a:t>2</a:t>
              </a:r>
            </a:p>
          </p:txBody>
        </p:sp>
        <p:sp>
          <p:nvSpPr>
            <p:cNvPr id="27" name="Text Box 7"/>
            <p:cNvSpPr txBox="1">
              <a:spLocks noChangeArrowheads="1"/>
            </p:cNvSpPr>
            <p:nvPr/>
          </p:nvSpPr>
          <p:spPr bwMode="auto">
            <a:xfrm>
              <a:off x="6019801" y="2209800"/>
              <a:ext cx="304801" cy="422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charset="0"/>
                  <a:ea typeface="+mn-ea"/>
                  <a:cs typeface="Arial" charset="0"/>
                </a:rPr>
                <a:t>1</a:t>
              </a:r>
            </a:p>
          </p:txBody>
        </p:sp>
        <p:sp>
          <p:nvSpPr>
            <p:cNvPr id="28" name="Text Box 8"/>
            <p:cNvSpPr txBox="1">
              <a:spLocks noChangeArrowheads="1"/>
            </p:cNvSpPr>
            <p:nvPr/>
          </p:nvSpPr>
          <p:spPr bwMode="auto">
            <a:xfrm>
              <a:off x="5105400" y="3969543"/>
              <a:ext cx="304801" cy="422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charset="0"/>
                  <a:ea typeface="+mn-ea"/>
                  <a:cs typeface="Arial" charset="0"/>
                </a:rPr>
                <a:t>3</a:t>
              </a:r>
            </a:p>
          </p:txBody>
        </p:sp>
        <p:sp>
          <p:nvSpPr>
            <p:cNvPr id="29" name="Text Box 9"/>
            <p:cNvSpPr txBox="1">
              <a:spLocks noChangeArrowheads="1"/>
            </p:cNvSpPr>
            <p:nvPr/>
          </p:nvSpPr>
          <p:spPr bwMode="auto">
            <a:xfrm>
              <a:off x="6324600" y="3027434"/>
              <a:ext cx="304801" cy="422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charset="0"/>
                  <a:ea typeface="+mn-ea"/>
                  <a:cs typeface="Arial" charset="0"/>
                </a:rPr>
                <a:t>3</a:t>
              </a:r>
            </a:p>
          </p:txBody>
        </p:sp>
        <p:sp>
          <p:nvSpPr>
            <p:cNvPr id="30" name="Text Box 10"/>
            <p:cNvSpPr txBox="1">
              <a:spLocks noChangeArrowheads="1"/>
            </p:cNvSpPr>
            <p:nvPr/>
          </p:nvSpPr>
          <p:spPr bwMode="auto">
            <a:xfrm>
              <a:off x="7772400" y="4419601"/>
              <a:ext cx="304801" cy="422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charset="0"/>
                  <a:ea typeface="+mn-ea"/>
                  <a:cs typeface="Arial" charset="0"/>
                </a:rPr>
                <a:t>3</a:t>
              </a:r>
            </a:p>
          </p:txBody>
        </p:sp>
        <p:sp>
          <p:nvSpPr>
            <p:cNvPr id="31" name="Text Box 11"/>
            <p:cNvSpPr txBox="1">
              <a:spLocks noChangeArrowheads="1"/>
            </p:cNvSpPr>
            <p:nvPr/>
          </p:nvSpPr>
          <p:spPr bwMode="auto">
            <a:xfrm>
              <a:off x="6324600" y="4152900"/>
              <a:ext cx="381000" cy="422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charset="0"/>
                  <a:ea typeface="+mn-ea"/>
                  <a:cs typeface="Arial" charset="0"/>
                </a:rPr>
                <a:t>2</a:t>
              </a:r>
            </a:p>
          </p:txBody>
        </p:sp>
        <p:sp>
          <p:nvSpPr>
            <p:cNvPr id="32" name="Text Box 13"/>
            <p:cNvSpPr txBox="1">
              <a:spLocks noChangeArrowheads="1"/>
            </p:cNvSpPr>
            <p:nvPr/>
          </p:nvSpPr>
          <p:spPr bwMode="auto">
            <a:xfrm>
              <a:off x="7252855" y="4602957"/>
              <a:ext cx="304801" cy="422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charset="0"/>
                  <a:ea typeface="+mn-ea"/>
                  <a:cs typeface="Arial" charset="0"/>
                </a:rPr>
                <a:t>1</a:t>
              </a:r>
            </a:p>
          </p:txBody>
        </p:sp>
        <p:sp>
          <p:nvSpPr>
            <p:cNvPr id="33" name="Text Box 14"/>
            <p:cNvSpPr txBox="1">
              <a:spLocks noChangeArrowheads="1"/>
            </p:cNvSpPr>
            <p:nvPr/>
          </p:nvSpPr>
          <p:spPr bwMode="auto">
            <a:xfrm>
              <a:off x="5715000" y="3123336"/>
              <a:ext cx="304801" cy="422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charset="0"/>
                  <a:ea typeface="+mn-ea"/>
                  <a:cs typeface="Arial" charset="0"/>
                </a:rPr>
                <a:t>1</a:t>
              </a:r>
            </a:p>
          </p:txBody>
        </p:sp>
        <p:sp>
          <p:nvSpPr>
            <p:cNvPr id="34" name="Text Box 15"/>
            <p:cNvSpPr txBox="1">
              <a:spLocks noChangeArrowheads="1"/>
            </p:cNvSpPr>
            <p:nvPr/>
          </p:nvSpPr>
          <p:spPr bwMode="auto">
            <a:xfrm>
              <a:off x="6334991" y="4969670"/>
              <a:ext cx="304801" cy="422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charset="0"/>
                  <a:ea typeface="+mn-ea"/>
                  <a:cs typeface="Arial" charset="0"/>
                </a:rPr>
                <a:t>1</a:t>
              </a:r>
            </a:p>
          </p:txBody>
        </p:sp>
        <p:sp>
          <p:nvSpPr>
            <p:cNvPr id="35" name="Text Box 11"/>
            <p:cNvSpPr txBox="1">
              <a:spLocks noChangeArrowheads="1"/>
            </p:cNvSpPr>
            <p:nvPr/>
          </p:nvSpPr>
          <p:spPr bwMode="auto">
            <a:xfrm>
              <a:off x="5825836" y="4782417"/>
              <a:ext cx="381000" cy="422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charset="0"/>
                  <a:ea typeface="+mn-ea"/>
                  <a:cs typeface="Arial" charset="0"/>
                </a:rPr>
                <a:t>2</a:t>
              </a:r>
            </a:p>
          </p:txBody>
        </p:sp>
      </p:grpSp>
      <p:sp>
        <p:nvSpPr>
          <p:cNvPr id="17" name="Title 2"/>
          <p:cNvSpPr>
            <a:spLocks noGrp="1"/>
          </p:cNvSpPr>
          <p:nvPr>
            <p:ph type="title"/>
          </p:nvPr>
        </p:nvSpPr>
        <p:spPr>
          <a:xfrm>
            <a:off x="66065" y="165668"/>
            <a:ext cx="11996982" cy="1307248"/>
          </a:xfrm>
        </p:spPr>
        <p:txBody>
          <a:bodyPr>
            <a:noAutofit/>
          </a:bodyPr>
          <a:lstStyle/>
          <a:p>
            <a:pPr algn="ctr"/>
            <a:r>
              <a:rPr lang="en-US" sz="4800" b="1" kern="0" dirty="0">
                <a:solidFill>
                  <a:srgbClr val="7D6270"/>
                </a:solidFill>
                <a:latin typeface="Avenir Black" panose="020B0803020203020204" pitchFamily="34" charset="0"/>
              </a:rPr>
              <a:t>Social Network Analysis </a:t>
            </a:r>
            <a:endParaRPr lang="en-US" sz="4800" dirty="0"/>
          </a:p>
        </p:txBody>
      </p:sp>
      <p:pic>
        <p:nvPicPr>
          <p:cNvPr id="18" name="Picture 17">
            <a:extLst>
              <a:ext uri="{FF2B5EF4-FFF2-40B4-BE49-F238E27FC236}">
                <a16:creationId xmlns:a16="http://schemas.microsoft.com/office/drawing/2014/main" id="{944CE94C-0CE5-42CD-A2E0-A921280228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5002" y="6510516"/>
            <a:ext cx="2167677" cy="397801"/>
          </a:xfrm>
          <a:prstGeom prst="rect">
            <a:avLst/>
          </a:prstGeom>
        </p:spPr>
      </p:pic>
    </p:spTree>
    <p:extLst>
      <p:ext uri="{BB962C8B-B14F-4D97-AF65-F5344CB8AC3E}">
        <p14:creationId xmlns:p14="http://schemas.microsoft.com/office/powerpoint/2010/main" val="36224404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75000"/>
          </a:schemeClr>
        </a:solidFill>
        <a:effectLst/>
      </p:bgPr>
    </p:bg>
    <p:spTree>
      <p:nvGrpSpPr>
        <p:cNvPr id="1" name=""/>
        <p:cNvGrpSpPr/>
        <p:nvPr/>
      </p:nvGrpSpPr>
      <p:grpSpPr>
        <a:xfrm>
          <a:off x="0" y="0"/>
          <a:ext cx="0" cy="0"/>
          <a:chOff x="0" y="0"/>
          <a:chExt cx="0" cy="0"/>
        </a:xfrm>
      </p:grpSpPr>
      <p:pic>
        <p:nvPicPr>
          <p:cNvPr id="35842" name="Picture 10" descr="complete network frequency.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8748" y="171706"/>
            <a:ext cx="10594146" cy="652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Oval 2"/>
          <p:cNvSpPr>
            <a:spLocks noChangeArrowheads="1"/>
          </p:cNvSpPr>
          <p:nvPr/>
        </p:nvSpPr>
        <p:spPr bwMode="auto">
          <a:xfrm>
            <a:off x="3436149" y="2525486"/>
            <a:ext cx="2971800" cy="2514600"/>
          </a:xfrm>
          <a:prstGeom prst="ellipse">
            <a:avLst/>
          </a:prstGeom>
          <a:noFill/>
          <a:ln w="63500" cmpd="thickThin">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a:solidFill>
                <a:prstClr val="black"/>
              </a:solidFill>
            </a:endParaRPr>
          </a:p>
        </p:txBody>
      </p:sp>
      <p:sp>
        <p:nvSpPr>
          <p:cNvPr id="35845" name="TextBox 11"/>
          <p:cNvSpPr txBox="1">
            <a:spLocks noChangeArrowheads="1"/>
          </p:cNvSpPr>
          <p:nvPr/>
        </p:nvSpPr>
        <p:spPr bwMode="auto">
          <a:xfrm>
            <a:off x="8909759" y="6052456"/>
            <a:ext cx="2133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altLang="en-US" dirty="0">
                <a:solidFill>
                  <a:prstClr val="black"/>
                </a:solidFill>
              </a:rPr>
              <a:t>723 Partnerships</a:t>
            </a:r>
          </a:p>
          <a:p>
            <a:pPr eaLnBrk="1" hangingPunct="1">
              <a:defRPr/>
            </a:pPr>
            <a:r>
              <a:rPr lang="en-US" altLang="en-US" dirty="0">
                <a:solidFill>
                  <a:prstClr val="black"/>
                </a:solidFill>
              </a:rPr>
              <a:t>450 Organizations</a:t>
            </a:r>
          </a:p>
        </p:txBody>
      </p:sp>
      <p:sp>
        <p:nvSpPr>
          <p:cNvPr id="7" name="Title 2"/>
          <p:cNvSpPr txBox="1">
            <a:spLocks/>
          </p:cNvSpPr>
          <p:nvPr/>
        </p:nvSpPr>
        <p:spPr>
          <a:xfrm>
            <a:off x="9628632" y="427037"/>
            <a:ext cx="2476084" cy="5048477"/>
          </a:xfrm>
          <a:prstGeom prst="rect">
            <a:avLst/>
          </a:prstGeom>
          <a:solidFill>
            <a:srgbClr val="D9D9F3"/>
          </a:solidFill>
        </p:spPr>
        <p:txBody>
          <a:bodyPr vert="horz" anchor="ctr">
            <a:no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a:defRPr/>
            </a:pPr>
            <a:r>
              <a:rPr lang="en-US" altLang="en-US" sz="2400" dirty="0">
                <a:solidFill>
                  <a:srgbClr val="6E2829"/>
                </a:solidFill>
                <a:latin typeface="Avenir" panose="020B0503020203020204" pitchFamily="34" charset="0"/>
              </a:rPr>
              <a:t>System of Care for Babies &amp; Young Children With Special Healthcare &amp; Developmental Needs</a:t>
            </a:r>
          </a:p>
        </p:txBody>
      </p:sp>
      <p:pic>
        <p:nvPicPr>
          <p:cNvPr id="6" name="Picture 5">
            <a:extLst>
              <a:ext uri="{FF2B5EF4-FFF2-40B4-BE49-F238E27FC236}">
                <a16:creationId xmlns:a16="http://schemas.microsoft.com/office/drawing/2014/main" id="{22DA4AA2-00B0-4714-B629-90821FF36C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5002" y="6510516"/>
            <a:ext cx="2167677" cy="397801"/>
          </a:xfrm>
          <a:prstGeom prst="rect">
            <a:avLst/>
          </a:prstGeom>
        </p:spPr>
      </p:pic>
    </p:spTree>
    <p:extLst>
      <p:ext uri="{BB962C8B-B14F-4D97-AF65-F5344CB8AC3E}">
        <p14:creationId xmlns:p14="http://schemas.microsoft.com/office/powerpoint/2010/main" val="25832506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75000"/>
          </a:schemeClr>
        </a:solidFill>
        <a:effectLst/>
      </p:bgPr>
    </p:bg>
    <p:spTree>
      <p:nvGrpSpPr>
        <p:cNvPr id="1" name=""/>
        <p:cNvGrpSpPr/>
        <p:nvPr/>
      </p:nvGrpSpPr>
      <p:grpSpPr>
        <a:xfrm>
          <a:off x="0" y="0"/>
          <a:ext cx="0" cy="0"/>
          <a:chOff x="0" y="0"/>
          <a:chExt cx="0" cy="0"/>
        </a:xfrm>
      </p:grpSpPr>
      <p:pic>
        <p:nvPicPr>
          <p:cNvPr id="36867"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190356" y="130629"/>
            <a:ext cx="10635487" cy="6551386"/>
          </a:xfrm>
          <a:noFill/>
        </p:spPr>
      </p:pic>
      <p:sp>
        <p:nvSpPr>
          <p:cNvPr id="5" name="Title 2"/>
          <p:cNvSpPr txBox="1">
            <a:spLocks/>
          </p:cNvSpPr>
          <p:nvPr/>
        </p:nvSpPr>
        <p:spPr>
          <a:xfrm>
            <a:off x="9416955" y="635670"/>
            <a:ext cx="2584689" cy="5407704"/>
          </a:xfrm>
          <a:prstGeom prst="rect">
            <a:avLst/>
          </a:prstGeom>
          <a:solidFill>
            <a:srgbClr val="D9D9F3"/>
          </a:solidFill>
        </p:spPr>
        <p:txBody>
          <a:bodyPr vert="horz"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a:defRPr/>
            </a:pPr>
            <a:r>
              <a:rPr lang="en-US" altLang="en-US" sz="2800" dirty="0">
                <a:solidFill>
                  <a:srgbClr val="6E2829"/>
                </a:solidFill>
                <a:latin typeface="Avenir" panose="020B0503020203020204" pitchFamily="34" charset="0"/>
              </a:rPr>
              <a:t>Mental Health Agencies:</a:t>
            </a:r>
          </a:p>
          <a:p>
            <a:pPr algn="ctr">
              <a:defRPr/>
            </a:pPr>
            <a:endParaRPr lang="en-US" altLang="en-US" sz="2800" dirty="0">
              <a:solidFill>
                <a:srgbClr val="6E2829"/>
              </a:solidFill>
              <a:latin typeface="Avenir" panose="020B0503020203020204" pitchFamily="34" charset="0"/>
            </a:endParaRPr>
          </a:p>
          <a:p>
            <a:pPr algn="ctr">
              <a:defRPr/>
            </a:pPr>
            <a:r>
              <a:rPr lang="en-US" altLang="en-US" sz="2800" dirty="0">
                <a:solidFill>
                  <a:srgbClr val="6E2829"/>
                </a:solidFill>
                <a:latin typeface="Avenir" panose="020B0503020203020204" pitchFamily="34" charset="0"/>
              </a:rPr>
              <a:t>Geographically Disperse but not Connected to Each Other</a:t>
            </a:r>
          </a:p>
        </p:txBody>
      </p:sp>
      <p:pic>
        <p:nvPicPr>
          <p:cNvPr id="4" name="Picture 3">
            <a:extLst>
              <a:ext uri="{FF2B5EF4-FFF2-40B4-BE49-F238E27FC236}">
                <a16:creationId xmlns:a16="http://schemas.microsoft.com/office/drawing/2014/main" id="{620DE4D7-E378-48E3-B2D5-746292AA01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5002" y="6510516"/>
            <a:ext cx="2167677" cy="397801"/>
          </a:xfrm>
          <a:prstGeom prst="rect">
            <a:avLst/>
          </a:prstGeom>
        </p:spPr>
      </p:pic>
    </p:spTree>
    <p:extLst>
      <p:ext uri="{BB962C8B-B14F-4D97-AF65-F5344CB8AC3E}">
        <p14:creationId xmlns:p14="http://schemas.microsoft.com/office/powerpoint/2010/main" val="4705922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75000"/>
          </a:schemeClr>
        </a:solidFill>
        <a:effectLst/>
      </p:bgPr>
    </p:bg>
    <p:spTree>
      <p:nvGrpSpPr>
        <p:cNvPr id="1" name=""/>
        <p:cNvGrpSpPr/>
        <p:nvPr/>
      </p:nvGrpSpPr>
      <p:grpSpPr>
        <a:xfrm>
          <a:off x="0" y="0"/>
          <a:ext cx="0" cy="0"/>
          <a:chOff x="0" y="0"/>
          <a:chExt cx="0" cy="0"/>
        </a:xfrm>
      </p:grpSpPr>
      <p:pic>
        <p:nvPicPr>
          <p:cNvPr id="38915" name="Picture 2" descr="weld county egonet label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7999" y="1986643"/>
            <a:ext cx="7033963" cy="4332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3" descr="adams_arapahoe_douglas county egonet labe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6183" y="1986643"/>
            <a:ext cx="7034182" cy="4332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TextBox 4"/>
          <p:cNvSpPr txBox="1">
            <a:spLocks noChangeArrowheads="1"/>
          </p:cNvSpPr>
          <p:nvPr/>
        </p:nvSpPr>
        <p:spPr bwMode="auto">
          <a:xfrm>
            <a:off x="454395" y="252709"/>
            <a:ext cx="1146032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r>
              <a:rPr lang="en-US" altLang="en-US" sz="3200" dirty="0"/>
              <a:t>County Level Look at the Data Shows Lots of Variation</a:t>
            </a:r>
          </a:p>
          <a:p>
            <a:pPr algn="ctr" eaLnBrk="1" hangingPunct="1">
              <a:defRPr/>
            </a:pPr>
            <a:r>
              <a:rPr lang="en-US" altLang="en-US" sz="3200" dirty="0"/>
              <a:t> </a:t>
            </a:r>
          </a:p>
          <a:p>
            <a:pPr eaLnBrk="1" hangingPunct="1">
              <a:defRPr/>
            </a:pPr>
            <a:r>
              <a:rPr lang="en-US" altLang="en-US" sz="3200" dirty="0"/>
              <a:t>      Adams/Arapahoe/Douglas			         Weld</a:t>
            </a:r>
          </a:p>
        </p:txBody>
      </p:sp>
      <p:cxnSp>
        <p:nvCxnSpPr>
          <p:cNvPr id="6" name="Straight Connector 5"/>
          <p:cNvCxnSpPr/>
          <p:nvPr/>
        </p:nvCxnSpPr>
        <p:spPr>
          <a:xfrm rot="5400000">
            <a:off x="4153693" y="4152106"/>
            <a:ext cx="5410200" cy="1588"/>
          </a:xfrm>
          <a:prstGeom prst="line">
            <a:avLst/>
          </a:prstGeom>
        </p:spPr>
        <p:style>
          <a:lnRef idx="2">
            <a:schemeClr val="dk1"/>
          </a:lnRef>
          <a:fillRef idx="0">
            <a:schemeClr val="dk1"/>
          </a:fillRef>
          <a:effectRef idx="1">
            <a:schemeClr val="dk1"/>
          </a:effectRef>
          <a:fontRef idx="minor">
            <a:schemeClr val="tx1"/>
          </a:fontRef>
        </p:style>
      </p:cxnSp>
      <p:pic>
        <p:nvPicPr>
          <p:cNvPr id="7" name="Picture 6">
            <a:extLst>
              <a:ext uri="{FF2B5EF4-FFF2-40B4-BE49-F238E27FC236}">
                <a16:creationId xmlns:a16="http://schemas.microsoft.com/office/drawing/2014/main" id="{F4706FA0-ED1F-4EFC-B23C-7131A41764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65002" y="6510516"/>
            <a:ext cx="2167677" cy="397801"/>
          </a:xfrm>
          <a:prstGeom prst="rect">
            <a:avLst/>
          </a:prstGeom>
        </p:spPr>
      </p:pic>
    </p:spTree>
    <p:extLst>
      <p:ext uri="{BB962C8B-B14F-4D97-AF65-F5344CB8AC3E}">
        <p14:creationId xmlns:p14="http://schemas.microsoft.com/office/powerpoint/2010/main" val="13227020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75000"/>
          </a:schemeClr>
        </a:solidFill>
        <a:effectLst/>
      </p:bgPr>
    </p:bg>
    <p:spTree>
      <p:nvGrpSpPr>
        <p:cNvPr id="1" name=""/>
        <p:cNvGrpSpPr/>
        <p:nvPr/>
      </p:nvGrpSpPr>
      <p:grpSpPr>
        <a:xfrm>
          <a:off x="0" y="0"/>
          <a:ext cx="0" cy="0"/>
          <a:chOff x="0" y="0"/>
          <a:chExt cx="0" cy="0"/>
        </a:xfrm>
      </p:grpSpPr>
      <p:pic>
        <p:nvPicPr>
          <p:cNvPr id="5" name="Picture 2" descr="2011-06-08_14-12-15_941">
            <a:extLst>
              <a:ext uri="{FF2B5EF4-FFF2-40B4-BE49-F238E27FC236}">
                <a16:creationId xmlns:a16="http://schemas.microsoft.com/office/drawing/2014/main" id="{58EEE6D3-071C-4B20-B1F5-F444922FEB5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7637" y="13362"/>
            <a:ext cx="4347277" cy="6919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D4A0FDD8-6F0D-4FFF-BB4A-2E7C65BFB5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5002" y="6510516"/>
            <a:ext cx="2167677" cy="397801"/>
          </a:xfrm>
          <a:prstGeom prst="rect">
            <a:avLst/>
          </a:prstGeom>
        </p:spPr>
      </p:pic>
      <p:pic>
        <p:nvPicPr>
          <p:cNvPr id="7" name="Picture 6" descr="PHI Networks 031.jpg">
            <a:extLst>
              <a:ext uri="{FF2B5EF4-FFF2-40B4-BE49-F238E27FC236}">
                <a16:creationId xmlns:a16="http://schemas.microsoft.com/office/drawing/2014/main" id="{2C924CBC-43EC-4117-8BBA-D9E483049923}"/>
              </a:ext>
            </a:extLst>
          </p:cNvPr>
          <p:cNvPicPr>
            <a:picLocks noChangeAspect="1"/>
          </p:cNvPicPr>
          <p:nvPr/>
        </p:nvPicPr>
        <p:blipFill>
          <a:blip r:embed="rId4"/>
          <a:stretch>
            <a:fillRect/>
          </a:stretch>
        </p:blipFill>
        <p:spPr>
          <a:xfrm>
            <a:off x="4864213" y="816433"/>
            <a:ext cx="7082752" cy="5312064"/>
          </a:xfrm>
          <a:prstGeom prst="rect">
            <a:avLst/>
          </a:prstGeom>
        </p:spPr>
      </p:pic>
    </p:spTree>
    <p:extLst>
      <p:ext uri="{BB962C8B-B14F-4D97-AF65-F5344CB8AC3E}">
        <p14:creationId xmlns:p14="http://schemas.microsoft.com/office/powerpoint/2010/main" val="23347632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75000"/>
          </a:schemeClr>
        </a:solidFill>
        <a:effectLst/>
      </p:bgPr>
    </p:bg>
    <p:spTree>
      <p:nvGrpSpPr>
        <p:cNvPr id="1" name=""/>
        <p:cNvGrpSpPr/>
        <p:nvPr/>
      </p:nvGrpSpPr>
      <p:grpSpPr>
        <a:xfrm>
          <a:off x="0" y="0"/>
          <a:ext cx="0" cy="0"/>
          <a:chOff x="0" y="0"/>
          <a:chExt cx="0" cy="0"/>
        </a:xfrm>
      </p:grpSpPr>
      <p:sp>
        <p:nvSpPr>
          <p:cNvPr id="29" name="AutoShape 2" descr="Image result for ball of rubber bands"/>
          <p:cNvSpPr>
            <a:spLocks noChangeAspect="1" noChangeArrowheads="1"/>
          </p:cNvSpPr>
          <p:nvPr/>
        </p:nvSpPr>
        <p:spPr bwMode="auto">
          <a:xfrm>
            <a:off x="157975" y="-144462"/>
            <a:ext cx="302399" cy="302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0" name="AutoShape 4" descr="Image result for ball of rubber bands"/>
          <p:cNvSpPr>
            <a:spLocks noChangeAspect="1" noChangeArrowheads="1"/>
          </p:cNvSpPr>
          <p:nvPr/>
        </p:nvSpPr>
        <p:spPr bwMode="auto">
          <a:xfrm>
            <a:off x="310375" y="7938"/>
            <a:ext cx="302399" cy="302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195" y="54018"/>
            <a:ext cx="9247817" cy="6803982"/>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09307" y="-38058"/>
            <a:ext cx="5254144" cy="5254144"/>
          </a:xfrm>
          <a:prstGeom prst="rect">
            <a:avLst/>
          </a:prstGeom>
        </p:spPr>
      </p:pic>
      <p:cxnSp>
        <p:nvCxnSpPr>
          <p:cNvPr id="5" name="Straight Connector 4"/>
          <p:cNvCxnSpPr>
            <a:cxnSpLocks/>
          </p:cNvCxnSpPr>
          <p:nvPr/>
        </p:nvCxnSpPr>
        <p:spPr>
          <a:xfrm flipV="1">
            <a:off x="5972175" y="2943225"/>
            <a:ext cx="1471613" cy="642938"/>
          </a:xfrm>
          <a:prstGeom prst="line">
            <a:avLst/>
          </a:prstGeom>
          <a:ln w="76200">
            <a:solidFill>
              <a:schemeClr val="bg1"/>
            </a:solidFill>
            <a:prstDash val="sysDash"/>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4A1574AE-D518-49F3-BB03-CD5FD42A3A9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65002" y="6510516"/>
            <a:ext cx="2167677" cy="397801"/>
          </a:xfrm>
          <a:prstGeom prst="rect">
            <a:avLst/>
          </a:prstGeom>
        </p:spPr>
      </p:pic>
    </p:spTree>
    <p:extLst>
      <p:ext uri="{BB962C8B-B14F-4D97-AF65-F5344CB8AC3E}">
        <p14:creationId xmlns:p14="http://schemas.microsoft.com/office/powerpoint/2010/main" val="20957709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75000"/>
          </a:schemeClr>
        </a:solidFill>
        <a:effectLst/>
      </p:bgPr>
    </p:bg>
    <p:spTree>
      <p:nvGrpSpPr>
        <p:cNvPr id="1" name=""/>
        <p:cNvGrpSpPr/>
        <p:nvPr/>
      </p:nvGrpSpPr>
      <p:grpSpPr>
        <a:xfrm>
          <a:off x="0" y="0"/>
          <a:ext cx="0" cy="0"/>
          <a:chOff x="0" y="0"/>
          <a:chExt cx="0" cy="0"/>
        </a:xfrm>
      </p:grpSpPr>
      <p:pic>
        <p:nvPicPr>
          <p:cNvPr id="30722" name="Picture 2" descr="img01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8773" y="111929"/>
            <a:ext cx="9289311" cy="6742899"/>
          </a:xfrm>
        </p:spPr>
      </p:pic>
      <p:sp>
        <p:nvSpPr>
          <p:cNvPr id="4" name="Title 2"/>
          <p:cNvSpPr txBox="1">
            <a:spLocks/>
          </p:cNvSpPr>
          <p:nvPr/>
        </p:nvSpPr>
        <p:spPr>
          <a:xfrm>
            <a:off x="9418931" y="683400"/>
            <a:ext cx="2604296" cy="5088555"/>
          </a:xfrm>
          <a:prstGeom prst="rect">
            <a:avLst/>
          </a:prstGeom>
          <a:solidFill>
            <a:srgbClr val="D9D9F3"/>
          </a:solidFill>
        </p:spPr>
        <p:txBody>
          <a:bodyPr vert="horz"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defTabSz="609036">
              <a:defRPr/>
            </a:pPr>
            <a:r>
              <a:rPr lang="en-US" altLang="en-US" sz="2797" dirty="0">
                <a:solidFill>
                  <a:schemeClr val="bg2">
                    <a:lumMod val="10000"/>
                  </a:schemeClr>
                </a:solidFill>
                <a:latin typeface="Avenir" panose="020B0503020203020204" pitchFamily="34" charset="0"/>
              </a:rPr>
              <a:t>Family Blueprint Shows </a:t>
            </a:r>
          </a:p>
          <a:p>
            <a:pPr algn="ctr" defTabSz="609036">
              <a:defRPr/>
            </a:pPr>
            <a:r>
              <a:rPr lang="en-US" altLang="en-US" sz="2797" dirty="0">
                <a:solidFill>
                  <a:schemeClr val="bg2">
                    <a:lumMod val="10000"/>
                  </a:schemeClr>
                </a:solidFill>
                <a:latin typeface="Avenir" panose="020B0503020203020204" pitchFamily="34" charset="0"/>
              </a:rPr>
              <a:t>a Fragmented System</a:t>
            </a:r>
          </a:p>
        </p:txBody>
      </p:sp>
      <p:pic>
        <p:nvPicPr>
          <p:cNvPr id="5" name="Picture 2" descr="img013">
            <a:extLst>
              <a:ext uri="{FF2B5EF4-FFF2-40B4-BE49-F238E27FC236}">
                <a16:creationId xmlns:a16="http://schemas.microsoft.com/office/drawing/2014/main" id="{4166AC96-8630-1B4C-93E8-EBFF36330B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23151" y="145010"/>
            <a:ext cx="12385748" cy="8990531"/>
          </a:xfrm>
        </p:spPr>
      </p:pic>
      <p:pic>
        <p:nvPicPr>
          <p:cNvPr id="3" name="Picture 2">
            <a:extLst>
              <a:ext uri="{FF2B5EF4-FFF2-40B4-BE49-F238E27FC236}">
                <a16:creationId xmlns:a16="http://schemas.microsoft.com/office/drawing/2014/main" id="{FBC8DA64-F790-9F42-A173-4F5061926815}"/>
              </a:ext>
            </a:extLst>
          </p:cNvPr>
          <p:cNvPicPr>
            <a:picLocks noChangeAspect="1"/>
          </p:cNvPicPr>
          <p:nvPr/>
        </p:nvPicPr>
        <p:blipFill>
          <a:blip r:embed="rId3"/>
          <a:stretch>
            <a:fillRect/>
          </a:stretch>
        </p:blipFill>
        <p:spPr>
          <a:xfrm>
            <a:off x="448882" y="145010"/>
            <a:ext cx="8798248" cy="6382335"/>
          </a:xfrm>
          <a:prstGeom prst="rect">
            <a:avLst/>
          </a:prstGeom>
        </p:spPr>
      </p:pic>
      <p:sp>
        <p:nvSpPr>
          <p:cNvPr id="7" name="TextBox 6">
            <a:extLst>
              <a:ext uri="{FF2B5EF4-FFF2-40B4-BE49-F238E27FC236}">
                <a16:creationId xmlns:a16="http://schemas.microsoft.com/office/drawing/2014/main" id="{704F9F21-EAB5-1D45-AD67-A8FED267DF19}"/>
              </a:ext>
            </a:extLst>
          </p:cNvPr>
          <p:cNvSpPr txBox="1"/>
          <p:nvPr/>
        </p:nvSpPr>
        <p:spPr>
          <a:xfrm>
            <a:off x="2202505" y="887000"/>
            <a:ext cx="5291001" cy="4520468"/>
          </a:xfrm>
          <a:prstGeom prst="rect">
            <a:avLst/>
          </a:prstGeom>
          <a:noFill/>
          <a:ln w="57150">
            <a:solidFill>
              <a:srgbClr val="FF0000"/>
            </a:solidFill>
          </a:ln>
        </p:spPr>
        <p:txBody>
          <a:bodyPr wrap="square" rtlCol="0">
            <a:spAutoFit/>
          </a:bodyPr>
          <a:lstStyle/>
          <a:p>
            <a:pPr defTabSz="609036">
              <a:defRPr/>
            </a:pPr>
            <a:endParaRPr lang="en-US" sz="2398" dirty="0">
              <a:solidFill>
                <a:prstClr val="black"/>
              </a:solidFill>
              <a:latin typeface="Lucida Sans Unicode"/>
            </a:endParaRPr>
          </a:p>
          <a:p>
            <a:pPr defTabSz="609036">
              <a:defRPr/>
            </a:pPr>
            <a:endParaRPr lang="en-US" sz="2398" dirty="0">
              <a:solidFill>
                <a:prstClr val="black"/>
              </a:solidFill>
              <a:latin typeface="Lucida Sans Unicode"/>
            </a:endParaRPr>
          </a:p>
          <a:p>
            <a:pPr defTabSz="609036">
              <a:defRPr/>
            </a:pPr>
            <a:endParaRPr lang="en-US" sz="2398" dirty="0">
              <a:solidFill>
                <a:prstClr val="black"/>
              </a:solidFill>
              <a:latin typeface="Lucida Sans Unicode"/>
            </a:endParaRPr>
          </a:p>
          <a:p>
            <a:pPr defTabSz="609036">
              <a:defRPr/>
            </a:pPr>
            <a:endParaRPr lang="en-US" sz="2398" dirty="0">
              <a:solidFill>
                <a:prstClr val="black"/>
              </a:solidFill>
              <a:latin typeface="Lucida Sans Unicode"/>
            </a:endParaRPr>
          </a:p>
          <a:p>
            <a:pPr defTabSz="609036">
              <a:defRPr/>
            </a:pPr>
            <a:endParaRPr lang="en-US" sz="2398" dirty="0">
              <a:solidFill>
                <a:prstClr val="black"/>
              </a:solidFill>
              <a:latin typeface="Lucida Sans Unicode"/>
            </a:endParaRPr>
          </a:p>
          <a:p>
            <a:pPr defTabSz="609036">
              <a:defRPr/>
            </a:pPr>
            <a:endParaRPr lang="en-US" sz="2398" dirty="0">
              <a:solidFill>
                <a:prstClr val="black"/>
              </a:solidFill>
              <a:latin typeface="Lucida Sans Unicode"/>
            </a:endParaRPr>
          </a:p>
          <a:p>
            <a:pPr defTabSz="609036">
              <a:defRPr/>
            </a:pPr>
            <a:endParaRPr lang="en-US" sz="2398" dirty="0">
              <a:solidFill>
                <a:prstClr val="black"/>
              </a:solidFill>
              <a:latin typeface="Lucida Sans Unicode"/>
            </a:endParaRPr>
          </a:p>
          <a:p>
            <a:pPr defTabSz="609036">
              <a:defRPr/>
            </a:pPr>
            <a:endParaRPr lang="en-US" sz="2398" dirty="0">
              <a:solidFill>
                <a:prstClr val="black"/>
              </a:solidFill>
              <a:latin typeface="Lucida Sans Unicode"/>
            </a:endParaRPr>
          </a:p>
          <a:p>
            <a:pPr defTabSz="609036">
              <a:defRPr/>
            </a:pPr>
            <a:endParaRPr lang="en-US" sz="2398" dirty="0">
              <a:solidFill>
                <a:prstClr val="black"/>
              </a:solidFill>
              <a:latin typeface="Lucida Sans Unicode"/>
            </a:endParaRPr>
          </a:p>
          <a:p>
            <a:pPr defTabSz="609036">
              <a:defRPr/>
            </a:pPr>
            <a:endParaRPr lang="en-US" sz="2398" dirty="0">
              <a:solidFill>
                <a:prstClr val="black"/>
              </a:solidFill>
              <a:latin typeface="Lucida Sans Unicode"/>
            </a:endParaRPr>
          </a:p>
          <a:p>
            <a:pPr defTabSz="609036">
              <a:defRPr/>
            </a:pPr>
            <a:endParaRPr lang="en-US" sz="2398" dirty="0">
              <a:solidFill>
                <a:prstClr val="black"/>
              </a:solidFill>
              <a:latin typeface="Lucida Sans Unicode"/>
            </a:endParaRPr>
          </a:p>
          <a:p>
            <a:pPr defTabSz="609036">
              <a:defRPr/>
            </a:pPr>
            <a:endParaRPr lang="en-US" sz="2398" dirty="0">
              <a:solidFill>
                <a:prstClr val="black"/>
              </a:solidFill>
              <a:latin typeface="Lucida Sans Unicode"/>
            </a:endParaRPr>
          </a:p>
        </p:txBody>
      </p:sp>
      <p:pic>
        <p:nvPicPr>
          <p:cNvPr id="8" name="Picture 7">
            <a:extLst>
              <a:ext uri="{FF2B5EF4-FFF2-40B4-BE49-F238E27FC236}">
                <a16:creationId xmlns:a16="http://schemas.microsoft.com/office/drawing/2014/main" id="{C31E70B9-0896-4FB0-A770-FC062A9523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65002" y="6510516"/>
            <a:ext cx="2167677" cy="397801"/>
          </a:xfrm>
          <a:prstGeom prst="rect">
            <a:avLst/>
          </a:prstGeom>
        </p:spPr>
      </p:pic>
    </p:spTree>
    <p:extLst>
      <p:ext uri="{BB962C8B-B14F-4D97-AF65-F5344CB8AC3E}">
        <p14:creationId xmlns:p14="http://schemas.microsoft.com/office/powerpoint/2010/main" val="14091371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75000"/>
          </a:schemeClr>
        </a:solidFill>
        <a:effectLst/>
      </p:bgPr>
    </p:bg>
    <p:spTree>
      <p:nvGrpSpPr>
        <p:cNvPr id="1" name=""/>
        <p:cNvGrpSpPr/>
        <p:nvPr/>
      </p:nvGrpSpPr>
      <p:grpSpPr>
        <a:xfrm>
          <a:off x="0" y="0"/>
          <a:ext cx="0" cy="0"/>
          <a:chOff x="0" y="0"/>
          <a:chExt cx="0" cy="0"/>
        </a:xfrm>
      </p:grpSpPr>
      <p:pic>
        <p:nvPicPr>
          <p:cNvPr id="4198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9829" y="2112265"/>
            <a:ext cx="6031107" cy="4598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98920"/>
            <a:ext cx="6029830" cy="4138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9" name="TextBox 4"/>
          <p:cNvSpPr txBox="1">
            <a:spLocks noChangeArrowheads="1"/>
          </p:cNvSpPr>
          <p:nvPr/>
        </p:nvSpPr>
        <p:spPr bwMode="auto">
          <a:xfrm>
            <a:off x="1267968" y="5638957"/>
            <a:ext cx="26639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altLang="en-US" dirty="0">
                <a:solidFill>
                  <a:schemeClr val="bg1"/>
                </a:solidFill>
              </a:rPr>
              <a:t>SYSTEM NETWORK</a:t>
            </a:r>
          </a:p>
        </p:txBody>
      </p:sp>
      <p:sp>
        <p:nvSpPr>
          <p:cNvPr id="41990" name="TextBox 5"/>
          <p:cNvSpPr txBox="1">
            <a:spLocks noChangeArrowheads="1"/>
          </p:cNvSpPr>
          <p:nvPr/>
        </p:nvSpPr>
        <p:spPr bwMode="auto">
          <a:xfrm>
            <a:off x="8493018" y="1643729"/>
            <a:ext cx="25938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altLang="en-US" dirty="0">
                <a:solidFill>
                  <a:schemeClr val="bg1"/>
                </a:solidFill>
              </a:rPr>
              <a:t>FAMILY NETWORKS</a:t>
            </a:r>
          </a:p>
        </p:txBody>
      </p:sp>
      <p:sp>
        <p:nvSpPr>
          <p:cNvPr id="9" name="Title 3"/>
          <p:cNvSpPr>
            <a:spLocks noGrp="1"/>
          </p:cNvSpPr>
          <p:nvPr>
            <p:ph type="title"/>
          </p:nvPr>
        </p:nvSpPr>
        <p:spPr>
          <a:xfrm>
            <a:off x="609600" y="274638"/>
            <a:ext cx="10972800" cy="1143000"/>
          </a:xfrm>
        </p:spPr>
        <p:txBody>
          <a:bodyPr/>
          <a:lstStyle/>
          <a:p>
            <a:r>
              <a:rPr lang="en-US" altLang="en-US" b="1" dirty="0">
                <a:solidFill>
                  <a:schemeClr val="bg1"/>
                </a:solidFill>
                <a:latin typeface="Avenir" panose="020B0503020203020204" pitchFamily="34" charset="0"/>
              </a:rPr>
              <a:t>Systems vs. Family Networks</a:t>
            </a:r>
          </a:p>
        </p:txBody>
      </p:sp>
      <p:sp>
        <p:nvSpPr>
          <p:cNvPr id="8" name="Title 3">
            <a:extLst>
              <a:ext uri="{FF2B5EF4-FFF2-40B4-BE49-F238E27FC236}">
                <a16:creationId xmlns:a16="http://schemas.microsoft.com/office/drawing/2014/main" id="{A34A7E49-B92D-415E-A0EF-33BE4525D90A}"/>
              </a:ext>
            </a:extLst>
          </p:cNvPr>
          <p:cNvSpPr txBox="1">
            <a:spLocks/>
          </p:cNvSpPr>
          <p:nvPr/>
        </p:nvSpPr>
        <p:spPr>
          <a:xfrm>
            <a:off x="4524375" y="1446033"/>
            <a:ext cx="4281739" cy="4627911"/>
          </a:xfrm>
          <a:prstGeom prst="rect">
            <a:avLst/>
          </a:prstGeom>
          <a:solidFill>
            <a:srgbClr val="7D6270"/>
          </a:solidFill>
          <a:ln w="76200">
            <a:solidFill>
              <a:schemeClr val="bg1"/>
            </a:solidFill>
          </a:ln>
        </p:spPr>
        <p:txBody>
          <a:bodyPr vert="horz" rtlCol="0" anchor="ctr">
            <a:normAutofit fontScale="97500"/>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a:r>
              <a:rPr lang="en-US" sz="2300" dirty="0">
                <a:solidFill>
                  <a:schemeClr val="tx1"/>
                </a:solidFill>
                <a:latin typeface="Avenir" panose="020B0503020203020204" pitchFamily="34" charset="0"/>
              </a:rPr>
              <a:t>1 – Families have a preference for tapping into their informal supports for help first; then they will use the system when that’s not enough.</a:t>
            </a:r>
          </a:p>
          <a:p>
            <a:pPr algn="ctr"/>
            <a:endParaRPr lang="en-US" sz="2300" dirty="0">
              <a:solidFill>
                <a:schemeClr val="tx1"/>
              </a:solidFill>
              <a:latin typeface="Avenir" panose="020B0503020203020204" pitchFamily="34" charset="0"/>
            </a:endParaRPr>
          </a:p>
          <a:p>
            <a:pPr algn="ctr"/>
            <a:endParaRPr lang="en-US" sz="2300" dirty="0">
              <a:solidFill>
                <a:schemeClr val="tx1"/>
              </a:solidFill>
              <a:latin typeface="Avenir" panose="020B0503020203020204" pitchFamily="34" charset="0"/>
            </a:endParaRPr>
          </a:p>
          <a:p>
            <a:pPr algn="ctr"/>
            <a:endParaRPr lang="en-US" sz="300" dirty="0">
              <a:solidFill>
                <a:schemeClr val="tx1"/>
              </a:solidFill>
              <a:latin typeface="Avenir" panose="020B0503020203020204" pitchFamily="34" charset="0"/>
            </a:endParaRPr>
          </a:p>
          <a:p>
            <a:pPr algn="ctr"/>
            <a:r>
              <a:rPr lang="en-US" sz="2300" dirty="0">
                <a:solidFill>
                  <a:schemeClr val="tx1"/>
                </a:solidFill>
                <a:latin typeface="Avenir" panose="020B0503020203020204" pitchFamily="34" charset="0"/>
              </a:rPr>
              <a:t>2 – People want to help themselves…they want to be resilient, not dependent or a burden. </a:t>
            </a:r>
          </a:p>
        </p:txBody>
      </p:sp>
      <p:pic>
        <p:nvPicPr>
          <p:cNvPr id="10" name="Picture 9">
            <a:extLst>
              <a:ext uri="{FF2B5EF4-FFF2-40B4-BE49-F238E27FC236}">
                <a16:creationId xmlns:a16="http://schemas.microsoft.com/office/drawing/2014/main" id="{6FF8B22C-9FAD-4578-894A-CEBB0419F8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65002" y="6510516"/>
            <a:ext cx="2167677" cy="397801"/>
          </a:xfrm>
          <a:prstGeom prst="rect">
            <a:avLst/>
          </a:prstGeom>
        </p:spPr>
      </p:pic>
    </p:spTree>
    <p:extLst>
      <p:ext uri="{BB962C8B-B14F-4D97-AF65-F5344CB8AC3E}">
        <p14:creationId xmlns:p14="http://schemas.microsoft.com/office/powerpoint/2010/main" val="1787872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75000"/>
          </a:schemeClr>
        </a:solidFill>
        <a:effectLst/>
      </p:bgPr>
    </p:bg>
    <p:spTree>
      <p:nvGrpSpPr>
        <p:cNvPr id="1" name=""/>
        <p:cNvGrpSpPr/>
        <p:nvPr/>
      </p:nvGrpSpPr>
      <p:grpSpPr>
        <a:xfrm>
          <a:off x="0" y="0"/>
          <a:ext cx="0" cy="0"/>
          <a:chOff x="0" y="0"/>
          <a:chExt cx="0" cy="0"/>
        </a:xfrm>
      </p:grpSpPr>
      <p:sp>
        <p:nvSpPr>
          <p:cNvPr id="21507" name="Content Placeholder 2"/>
          <p:cNvSpPr>
            <a:spLocks noGrp="1"/>
          </p:cNvSpPr>
          <p:nvPr>
            <p:ph idx="1"/>
          </p:nvPr>
        </p:nvSpPr>
        <p:spPr>
          <a:xfrm>
            <a:off x="954157" y="1549400"/>
            <a:ext cx="9864784" cy="4876800"/>
          </a:xfrm>
        </p:spPr>
        <p:txBody>
          <a:bodyPr>
            <a:normAutofit/>
          </a:bodyPr>
          <a:lstStyle/>
          <a:p>
            <a:pPr>
              <a:defRPr/>
            </a:pPr>
            <a:r>
              <a:rPr lang="en-US" sz="2800" dirty="0"/>
              <a:t>Question:  Why do we expect people to fit into the system? Why don’t we expect the system to fit around people?</a:t>
            </a:r>
          </a:p>
          <a:p>
            <a:pPr marL="109728" indent="0">
              <a:buNone/>
              <a:defRPr/>
            </a:pPr>
            <a:endParaRPr lang="en-US" sz="2800" dirty="0"/>
          </a:p>
          <a:p>
            <a:pPr>
              <a:defRPr/>
            </a:pPr>
            <a:r>
              <a:rPr lang="en-US" sz="2800" dirty="0"/>
              <a:t>Hypothesis: If the system is coordinated, then this is reflected in the personal networks of families.</a:t>
            </a:r>
          </a:p>
          <a:p>
            <a:pPr marL="109728" indent="0">
              <a:buNone/>
              <a:defRPr/>
            </a:pPr>
            <a:endParaRPr lang="en-US" sz="2800" dirty="0"/>
          </a:p>
          <a:p>
            <a:r>
              <a:rPr lang="en-US" sz="2800" dirty="0"/>
              <a:t>Outcome Measure: When 100% of families say their personal networks are coordinated, </a:t>
            </a:r>
            <a:r>
              <a:rPr lang="en-US" sz="2800" i="1" dirty="0"/>
              <a:t>then</a:t>
            </a:r>
            <a:r>
              <a:rPr lang="en-US" sz="2800" dirty="0"/>
              <a:t> we know the system is working.</a:t>
            </a:r>
          </a:p>
        </p:txBody>
      </p:sp>
      <p:graphicFrame>
        <p:nvGraphicFramePr>
          <p:cNvPr id="4" name="Diagram 3"/>
          <p:cNvGraphicFramePr/>
          <p:nvPr>
            <p:extLst>
              <p:ext uri="{D42A27DB-BD31-4B8C-83A1-F6EECF244321}">
                <p14:modId xmlns:p14="http://schemas.microsoft.com/office/powerpoint/2010/main" val="2027995981"/>
              </p:ext>
            </p:extLst>
          </p:nvPr>
        </p:nvGraphicFramePr>
        <p:xfrm>
          <a:off x="2895600" y="23622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itle 3"/>
          <p:cNvSpPr>
            <a:spLocks noGrp="1"/>
          </p:cNvSpPr>
          <p:nvPr>
            <p:ph type="title"/>
          </p:nvPr>
        </p:nvSpPr>
        <p:spPr>
          <a:xfrm>
            <a:off x="595952" y="203200"/>
            <a:ext cx="9864784" cy="1143000"/>
          </a:xfrm>
        </p:spPr>
        <p:txBody>
          <a:bodyPr>
            <a:normAutofit fontScale="90000"/>
          </a:bodyPr>
          <a:lstStyle/>
          <a:p>
            <a:r>
              <a:rPr lang="en-US" altLang="en-US" b="1" dirty="0">
                <a:solidFill>
                  <a:schemeClr val="bg1"/>
                </a:solidFill>
              </a:rPr>
              <a:t>This is Interesting – </a:t>
            </a:r>
            <a:br>
              <a:rPr lang="en-US" altLang="en-US" b="1" dirty="0">
                <a:solidFill>
                  <a:schemeClr val="bg1"/>
                </a:solidFill>
              </a:rPr>
            </a:br>
            <a:r>
              <a:rPr lang="en-US" altLang="en-US" b="1" dirty="0">
                <a:solidFill>
                  <a:schemeClr val="bg1"/>
                </a:solidFill>
              </a:rPr>
              <a:t>But Can We Use This to Help People?</a:t>
            </a:r>
          </a:p>
        </p:txBody>
      </p:sp>
      <p:pic>
        <p:nvPicPr>
          <p:cNvPr id="5" name="Picture 4">
            <a:extLst>
              <a:ext uri="{FF2B5EF4-FFF2-40B4-BE49-F238E27FC236}">
                <a16:creationId xmlns:a16="http://schemas.microsoft.com/office/drawing/2014/main" id="{0570A51B-85BB-4CD2-A727-1409DF735D3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65002" y="6510516"/>
            <a:ext cx="2167677" cy="397801"/>
          </a:xfrm>
          <a:prstGeom prst="rect">
            <a:avLst/>
          </a:prstGeom>
        </p:spPr>
      </p:pic>
    </p:spTree>
    <p:extLst>
      <p:ext uri="{BB962C8B-B14F-4D97-AF65-F5344CB8AC3E}">
        <p14:creationId xmlns:p14="http://schemas.microsoft.com/office/powerpoint/2010/main" val="4169039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233549"/>
        </a:solidFill>
        <a:effectLst/>
      </p:bgPr>
    </p:bg>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BDA5E984-75EB-427C-9203-59EABF527682}"/>
              </a:ext>
            </a:extLst>
          </p:cNvPr>
          <p:cNvPicPr>
            <a:picLocks noChangeAspect="1"/>
          </p:cNvPicPr>
          <p:nvPr/>
        </p:nvPicPr>
        <p:blipFill>
          <a:blip r:embed="rId2"/>
          <a:stretch>
            <a:fillRect/>
          </a:stretch>
        </p:blipFill>
        <p:spPr>
          <a:xfrm>
            <a:off x="2624785" y="0"/>
            <a:ext cx="7483117" cy="6858000"/>
          </a:xfrm>
          <a:prstGeom prst="rect">
            <a:avLst/>
          </a:prstGeom>
        </p:spPr>
      </p:pic>
    </p:spTree>
    <p:extLst>
      <p:ext uri="{BB962C8B-B14F-4D97-AF65-F5344CB8AC3E}">
        <p14:creationId xmlns:p14="http://schemas.microsoft.com/office/powerpoint/2010/main" val="3395788701"/>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236B3FCE-8CB2-4820-AEFC-7CA6A40C991F}"/>
              </a:ext>
            </a:extLst>
          </p:cNvPr>
          <p:cNvPicPr>
            <a:picLocks noChangeAspect="1"/>
          </p:cNvPicPr>
          <p:nvPr/>
        </p:nvPicPr>
        <p:blipFill>
          <a:blip r:embed="rId2"/>
          <a:stretch>
            <a:fillRect/>
          </a:stretch>
        </p:blipFill>
        <p:spPr>
          <a:xfrm>
            <a:off x="7235442" y="37650"/>
            <a:ext cx="4602480" cy="1438275"/>
          </a:xfrm>
          <a:prstGeom prst="rect">
            <a:avLst/>
          </a:prstGeom>
        </p:spPr>
      </p:pic>
      <p:pic>
        <p:nvPicPr>
          <p:cNvPr id="1036" name="Picture 12" descr="Copy of Untitled (7)">
            <a:extLst>
              <a:ext uri="{FF2B5EF4-FFF2-40B4-BE49-F238E27FC236}">
                <a16:creationId xmlns:a16="http://schemas.microsoft.com/office/drawing/2014/main" id="{EE963D5A-F66B-4EA1-990B-49B345294D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414" y="0"/>
            <a:ext cx="5047298" cy="504729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PARTNERme">
            <a:extLst>
              <a:ext uri="{FF2B5EF4-FFF2-40B4-BE49-F238E27FC236}">
                <a16:creationId xmlns:a16="http://schemas.microsoft.com/office/drawing/2014/main" id="{9FEBB184-B249-486A-AF58-C79504FDA7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8144" y="1671188"/>
            <a:ext cx="5186812" cy="51868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7A1CB5E-E2AD-4D87-884B-4D333797D9CA}"/>
              </a:ext>
            </a:extLst>
          </p:cNvPr>
          <p:cNvPicPr>
            <a:picLocks noChangeAspect="1"/>
          </p:cNvPicPr>
          <p:nvPr/>
        </p:nvPicPr>
        <p:blipFill>
          <a:blip r:embed="rId5"/>
          <a:stretch>
            <a:fillRect/>
          </a:stretch>
        </p:blipFill>
        <p:spPr>
          <a:xfrm>
            <a:off x="7021817" y="3600602"/>
            <a:ext cx="4816105" cy="2709059"/>
          </a:xfrm>
          <a:prstGeom prst="rect">
            <a:avLst/>
          </a:prstGeom>
        </p:spPr>
      </p:pic>
      <p:sp>
        <p:nvSpPr>
          <p:cNvPr id="7" name="Google Shape;315;p6">
            <a:extLst>
              <a:ext uri="{FF2B5EF4-FFF2-40B4-BE49-F238E27FC236}">
                <a16:creationId xmlns:a16="http://schemas.microsoft.com/office/drawing/2014/main" id="{96E682E3-30BE-4D03-97B2-2031DC106675}"/>
              </a:ext>
            </a:extLst>
          </p:cNvPr>
          <p:cNvSpPr/>
          <p:nvPr/>
        </p:nvSpPr>
        <p:spPr>
          <a:xfrm>
            <a:off x="6846807" y="1664972"/>
            <a:ext cx="5047298" cy="171735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a:ln>
                  <a:noFill/>
                </a:ln>
                <a:solidFill>
                  <a:srgbClr val="000000"/>
                </a:solidFill>
                <a:effectLst/>
                <a:uLnTx/>
                <a:uFillTx/>
                <a:latin typeface="Avenir"/>
                <a:ea typeface="Avenir"/>
                <a:cs typeface="Avenir"/>
                <a:sym typeface="Avenir"/>
              </a:rPr>
              <a:t>Social Needs/Social Connectedness Screener to Link People to Resources</a:t>
            </a:r>
          </a:p>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endParaRPr kumimoji="0" lang="en-US" sz="2200" b="0" i="0" u="none" strike="noStrike" kern="0" cap="none" spc="0" normalizeH="0" baseline="0" noProof="0" dirty="0">
              <a:ln>
                <a:noFill/>
              </a:ln>
              <a:solidFill>
                <a:srgbClr val="000000"/>
              </a:solidFill>
              <a:effectLst/>
              <a:uLnTx/>
              <a:uFillTx/>
              <a:latin typeface="Avenir"/>
              <a:ea typeface="Avenir"/>
              <a:cs typeface="Avenir"/>
              <a:sym typeface="Avenir"/>
            </a:endParaRPr>
          </a:p>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a:ln>
                  <a:noFill/>
                </a:ln>
                <a:solidFill>
                  <a:srgbClr val="000000"/>
                </a:solidFill>
                <a:effectLst/>
                <a:uLnTx/>
                <a:uFillTx/>
                <a:latin typeface="Avenir"/>
                <a:ea typeface="Avenir"/>
                <a:cs typeface="Avenir"/>
                <a:sym typeface="Avenir"/>
              </a:rPr>
              <a:t>www.visiblenetworklabs.com/partnerme</a:t>
            </a:r>
            <a:endParaRPr kumimoji="0" sz="2200" b="0" i="0" u="none" strike="noStrike" kern="0" cap="none" spc="0" normalizeH="0" baseline="0" noProof="0" dirty="0">
              <a:ln>
                <a:noFill/>
              </a:ln>
              <a:solidFill>
                <a:srgbClr val="000000"/>
              </a:solidFill>
              <a:effectLst/>
              <a:uLnTx/>
              <a:uFillTx/>
              <a:latin typeface="Avenir"/>
              <a:ea typeface="Avenir"/>
              <a:cs typeface="Avenir"/>
              <a:sym typeface="Avenir"/>
            </a:endParaRPr>
          </a:p>
        </p:txBody>
      </p:sp>
    </p:spTree>
    <p:extLst>
      <p:ext uri="{BB962C8B-B14F-4D97-AF65-F5344CB8AC3E}">
        <p14:creationId xmlns:p14="http://schemas.microsoft.com/office/powerpoint/2010/main" val="2533703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233549"/>
        </a:solidFill>
        <a:effectLst/>
      </p:bgPr>
    </p:bg>
    <p:spTree>
      <p:nvGrpSpPr>
        <p:cNvPr id="1" name=""/>
        <p:cNvGrpSpPr/>
        <p:nvPr/>
      </p:nvGrpSpPr>
      <p:grpSpPr>
        <a:xfrm>
          <a:off x="0" y="0"/>
          <a:ext cx="0" cy="0"/>
          <a:chOff x="0" y="0"/>
          <a:chExt cx="0" cy="0"/>
        </a:xfrm>
      </p:grpSpPr>
      <p:pic>
        <p:nvPicPr>
          <p:cNvPr id="23" name="Picture 6">
            <a:extLst>
              <a:ext uri="{FF2B5EF4-FFF2-40B4-BE49-F238E27FC236}">
                <a16:creationId xmlns:a16="http://schemas.microsoft.com/office/drawing/2014/main" id="{D0A83DCF-38FA-634E-BE33-2284A22F5DCC}"/>
              </a:ext>
            </a:extLst>
          </p:cNvPr>
          <p:cNvPicPr>
            <a:picLocks noChangeAspect="1" noChangeArrowheads="1"/>
          </p:cNvPicPr>
          <p:nvPr/>
        </p:nvPicPr>
        <p:blipFill>
          <a:blip r:embed="rId2"/>
          <a:srcRect l="22291" r="22291"/>
          <a:stretch/>
        </p:blipFill>
        <p:spPr bwMode="auto">
          <a:xfrm>
            <a:off x="7661640" y="-291966"/>
            <a:ext cx="4536141" cy="4604294"/>
          </a:xfrm>
          <a:custGeom>
            <a:avLst/>
            <a:gdLst/>
            <a:ahLst/>
            <a:cxnLst/>
            <a:rect l="l" t="t" r="r" b="b"/>
            <a:pathLst>
              <a:path w="4184139" h="4247004">
                <a:moveTo>
                  <a:pt x="807468" y="0"/>
                </a:moveTo>
                <a:lnTo>
                  <a:pt x="4068803" y="0"/>
                </a:lnTo>
                <a:lnTo>
                  <a:pt x="4162158" y="84846"/>
                </a:lnTo>
                <a:lnTo>
                  <a:pt x="4184139" y="109032"/>
                </a:lnTo>
                <a:lnTo>
                  <a:pt x="4184139" y="3508705"/>
                </a:lnTo>
                <a:lnTo>
                  <a:pt x="4162158" y="3532891"/>
                </a:lnTo>
                <a:cubicBezTo>
                  <a:pt x="3720942" y="3974107"/>
                  <a:pt x="3111408" y="4247004"/>
                  <a:pt x="2438135" y="4247004"/>
                </a:cubicBezTo>
                <a:cubicBezTo>
                  <a:pt x="1091590" y="4247004"/>
                  <a:pt x="0" y="3155414"/>
                  <a:pt x="0" y="1808869"/>
                </a:cubicBezTo>
                <a:cubicBezTo>
                  <a:pt x="0" y="1135596"/>
                  <a:pt x="272898" y="526062"/>
                  <a:pt x="714113" y="84846"/>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pic>
        <p:nvPicPr>
          <p:cNvPr id="6" name="Picture 5" descr="Text&#10;&#10;Description automatically generated">
            <a:extLst>
              <a:ext uri="{FF2B5EF4-FFF2-40B4-BE49-F238E27FC236}">
                <a16:creationId xmlns:a16="http://schemas.microsoft.com/office/drawing/2014/main" id="{AB00F295-B0AC-5C42-AAD2-57701E3A815A}"/>
              </a:ext>
            </a:extLst>
          </p:cNvPr>
          <p:cNvPicPr>
            <a:picLocks noChangeAspect="1"/>
          </p:cNvPicPr>
          <p:nvPr/>
        </p:nvPicPr>
        <p:blipFill>
          <a:blip r:embed="rId3"/>
          <a:stretch>
            <a:fillRect/>
          </a:stretch>
        </p:blipFill>
        <p:spPr>
          <a:xfrm>
            <a:off x="5228273" y="4398734"/>
            <a:ext cx="5211244" cy="1302811"/>
          </a:xfrm>
          <a:prstGeom prst="rect">
            <a:avLst/>
          </a:prstGeom>
        </p:spPr>
      </p:pic>
      <p:pic>
        <p:nvPicPr>
          <p:cNvPr id="2" name="Picture 1">
            <a:extLst>
              <a:ext uri="{FF2B5EF4-FFF2-40B4-BE49-F238E27FC236}">
                <a16:creationId xmlns:a16="http://schemas.microsoft.com/office/drawing/2014/main" id="{91561355-ECBF-4686-8EEF-A59683DC2B3D}"/>
              </a:ext>
            </a:extLst>
          </p:cNvPr>
          <p:cNvPicPr>
            <a:picLocks noChangeAspect="1"/>
          </p:cNvPicPr>
          <p:nvPr/>
        </p:nvPicPr>
        <p:blipFill>
          <a:blip r:embed="rId4"/>
          <a:stretch>
            <a:fillRect/>
          </a:stretch>
        </p:blipFill>
        <p:spPr>
          <a:xfrm>
            <a:off x="2822670" y="-770407"/>
            <a:ext cx="4343674" cy="4451572"/>
          </a:xfrm>
          <a:prstGeom prst="ellipse">
            <a:avLst/>
          </a:prstGeom>
        </p:spPr>
      </p:pic>
      <p:pic>
        <p:nvPicPr>
          <p:cNvPr id="3" name="Picture 2" descr="modmed Kiosk Electronic Patient App | Modernizing Medicine">
            <a:extLst>
              <a:ext uri="{FF2B5EF4-FFF2-40B4-BE49-F238E27FC236}">
                <a16:creationId xmlns:a16="http://schemas.microsoft.com/office/drawing/2014/main" id="{774BCB09-7825-44EF-950E-797494B2FA47}"/>
              </a:ext>
            </a:extLst>
          </p:cNvPr>
          <p:cNvPicPr>
            <a:picLocks noChangeAspect="1" noChangeArrowheads="1"/>
          </p:cNvPicPr>
          <p:nvPr/>
        </p:nvPicPr>
        <p:blipFill rotWithShape="1">
          <a:blip r:embed="rId5">
            <a:alphaModFix/>
            <a:extLst>
              <a:ext uri="{28A0092B-C50C-407E-A947-70E740481C1C}">
                <a14:useLocalDpi xmlns:a14="http://schemas.microsoft.com/office/drawing/2010/main" val="0"/>
              </a:ext>
            </a:extLst>
          </a:blip>
          <a:srcRect l="35473" r="-2" b="-2"/>
          <a:stretch/>
        </p:blipFill>
        <p:spPr bwMode="auto">
          <a:xfrm>
            <a:off x="-438024" y="1930935"/>
            <a:ext cx="4690584" cy="4997476"/>
          </a:xfrm>
          <a:custGeom>
            <a:avLst/>
            <a:gdLst/>
            <a:ahLst/>
            <a:cxnLst/>
            <a:rect l="l" t="t" r="r" b="b"/>
            <a:pathLst>
              <a:path w="5190767" h="5530385">
                <a:moveTo>
                  <a:pt x="1986067" y="0"/>
                </a:moveTo>
                <a:cubicBezTo>
                  <a:pt x="3755974" y="0"/>
                  <a:pt x="5190767" y="1434794"/>
                  <a:pt x="5190767" y="3204701"/>
                </a:cubicBezTo>
                <a:cubicBezTo>
                  <a:pt x="5190767" y="4089655"/>
                  <a:pt x="4832069" y="4890830"/>
                  <a:pt x="4252132" y="5470767"/>
                </a:cubicBezTo>
                <a:lnTo>
                  <a:pt x="4186536" y="5530385"/>
                </a:lnTo>
                <a:lnTo>
                  <a:pt x="0" y="5530385"/>
                </a:lnTo>
                <a:lnTo>
                  <a:pt x="0" y="692598"/>
                </a:lnTo>
                <a:lnTo>
                  <a:pt x="194287" y="547313"/>
                </a:lnTo>
                <a:cubicBezTo>
                  <a:pt x="705761" y="201768"/>
                  <a:pt x="1322351" y="0"/>
                  <a:pt x="1986067"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pic>
        <p:nvPicPr>
          <p:cNvPr id="4" name="Picture 3" descr="A picture containing text&#10;&#10;Description automatically generated">
            <a:extLst>
              <a:ext uri="{FF2B5EF4-FFF2-40B4-BE49-F238E27FC236}">
                <a16:creationId xmlns:a16="http://schemas.microsoft.com/office/drawing/2014/main" id="{69E565BE-6834-4366-BEB6-9BF571092B42}"/>
              </a:ext>
            </a:extLst>
          </p:cNvPr>
          <p:cNvPicPr>
            <a:picLocks noChangeAspect="1"/>
          </p:cNvPicPr>
          <p:nvPr/>
        </p:nvPicPr>
        <p:blipFill>
          <a:blip r:embed="rId6"/>
          <a:stretch>
            <a:fillRect/>
          </a:stretch>
        </p:blipFill>
        <p:spPr>
          <a:xfrm>
            <a:off x="10575452" y="5966406"/>
            <a:ext cx="1471528" cy="792543"/>
          </a:xfrm>
          <a:prstGeom prst="rect">
            <a:avLst/>
          </a:prstGeom>
        </p:spPr>
      </p:pic>
    </p:spTree>
    <p:extLst>
      <p:ext uri="{BB962C8B-B14F-4D97-AF65-F5344CB8AC3E}">
        <p14:creationId xmlns:p14="http://schemas.microsoft.com/office/powerpoint/2010/main" val="3580130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8EC4508D-90EE-224F-B152-97174C6C74E5}"/>
              </a:ext>
            </a:extLst>
          </p:cNvPr>
          <p:cNvSpPr/>
          <p:nvPr/>
        </p:nvSpPr>
        <p:spPr>
          <a:xfrm>
            <a:off x="1003688" y="3416786"/>
            <a:ext cx="4996206" cy="1377621"/>
          </a:xfrm>
          <a:prstGeom prst="rect">
            <a:avLst/>
          </a:prstGeom>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venir Medium" panose="02000503020000020003" pitchFamily="2" charset="0"/>
                <a:ea typeface="+mn-ea"/>
                <a:cs typeface="+mn-cs"/>
              </a:rPr>
              <a:t>Who do you rely on when you have problems?</a:t>
            </a:r>
            <a:endParaRPr kumimoji="0" lang="en-US" sz="3600" b="0" i="0" u="none" strike="noStrike" kern="1200" cap="none" spc="0" normalizeH="0" baseline="0" noProof="0" dirty="0">
              <a:ln>
                <a:noFill/>
              </a:ln>
              <a:solidFill>
                <a:prstClr val="black"/>
              </a:solidFill>
              <a:effectLst/>
              <a:uLnTx/>
              <a:uFillTx/>
              <a:latin typeface="Avenir Medium" panose="02000503020000020003" pitchFamily="2" charset="0"/>
              <a:ea typeface="+mn-ea"/>
              <a:cs typeface="Calibri" panose="020F0502020204030204" pitchFamily="34" charset="0"/>
            </a:endParaRPr>
          </a:p>
        </p:txBody>
      </p:sp>
      <p:sp>
        <p:nvSpPr>
          <p:cNvPr id="38" name="Rectangle 37">
            <a:extLst>
              <a:ext uri="{FF2B5EF4-FFF2-40B4-BE49-F238E27FC236}">
                <a16:creationId xmlns:a16="http://schemas.microsoft.com/office/drawing/2014/main" id="{D9956A8F-8CA8-4C42-B55B-57A03C0311E4}"/>
              </a:ext>
            </a:extLst>
          </p:cNvPr>
          <p:cNvSpPr/>
          <p:nvPr/>
        </p:nvSpPr>
        <p:spPr>
          <a:xfrm>
            <a:off x="0" y="0"/>
            <a:ext cx="12192000" cy="580768"/>
          </a:xfrm>
          <a:prstGeom prst="rect">
            <a:avLst/>
          </a:prstGeom>
          <a:solidFill>
            <a:srgbClr val="2336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Book" panose="02000503020000020003" pitchFamily="2" charset="0"/>
              <a:ea typeface="+mn-ea"/>
              <a:cs typeface="+mn-cs"/>
            </a:endParaRPr>
          </a:p>
        </p:txBody>
      </p:sp>
      <p:pic>
        <p:nvPicPr>
          <p:cNvPr id="39" name="Picture 38" descr="Text&#10;&#10;Description automatically generated">
            <a:extLst>
              <a:ext uri="{FF2B5EF4-FFF2-40B4-BE49-F238E27FC236}">
                <a16:creationId xmlns:a16="http://schemas.microsoft.com/office/drawing/2014/main" id="{DB391331-001B-DA47-9AD1-CC7CD3E85B7D}"/>
              </a:ext>
            </a:extLst>
          </p:cNvPr>
          <p:cNvPicPr>
            <a:picLocks noChangeAspect="1"/>
          </p:cNvPicPr>
          <p:nvPr/>
        </p:nvPicPr>
        <p:blipFill>
          <a:blip r:embed="rId2"/>
          <a:stretch>
            <a:fillRect/>
          </a:stretch>
        </p:blipFill>
        <p:spPr>
          <a:xfrm>
            <a:off x="235655" y="52857"/>
            <a:ext cx="1900215" cy="475054"/>
          </a:xfrm>
          <a:prstGeom prst="rect">
            <a:avLst/>
          </a:prstGeom>
        </p:spPr>
      </p:pic>
      <p:sp>
        <p:nvSpPr>
          <p:cNvPr id="40" name="Rectangle 39">
            <a:extLst>
              <a:ext uri="{FF2B5EF4-FFF2-40B4-BE49-F238E27FC236}">
                <a16:creationId xmlns:a16="http://schemas.microsoft.com/office/drawing/2014/main" id="{4C183303-CB92-804B-9C58-827D9C293D40}"/>
              </a:ext>
            </a:extLst>
          </p:cNvPr>
          <p:cNvSpPr/>
          <p:nvPr/>
        </p:nvSpPr>
        <p:spPr>
          <a:xfrm>
            <a:off x="5449031" y="74227"/>
            <a:ext cx="1293944" cy="461665"/>
          </a:xfrm>
          <a:prstGeom prst="rect">
            <a:avLst/>
          </a:prstGeom>
        </p:spPr>
        <p:txBody>
          <a:bodyPr wrap="none">
            <a:spAutoFit/>
          </a:bodyPr>
          <a:lstStyle/>
          <a:p>
            <a:pPr marL="0" marR="0" lvl="0" indent="0" algn="ctr" defTabSz="410765" rtl="0" eaLnBrk="1" fontAlgn="auto" latinLnBrk="0" hangingPunct="0">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Avenir Light" panose="020B0402020203020204" pitchFamily="34" charset="77"/>
                <a:ea typeface="Roboto" panose="02000000000000000000" pitchFamily="2" charset="0"/>
                <a:cs typeface="Arial" panose="020B0604020202020204" pitchFamily="34" charset="0"/>
              </a:rPr>
              <a:t>Screener</a:t>
            </a:r>
          </a:p>
        </p:txBody>
      </p:sp>
      <p:sp>
        <p:nvSpPr>
          <p:cNvPr id="37" name="Arc 36">
            <a:extLst>
              <a:ext uri="{FF2B5EF4-FFF2-40B4-BE49-F238E27FC236}">
                <a16:creationId xmlns:a16="http://schemas.microsoft.com/office/drawing/2014/main" id="{E5CA8CBA-2ABE-4F02-8929-4E48761A3CD3}"/>
              </a:ext>
            </a:extLst>
          </p:cNvPr>
          <p:cNvSpPr/>
          <p:nvPr/>
        </p:nvSpPr>
        <p:spPr>
          <a:xfrm rot="16200000">
            <a:off x="8513664" y="2862628"/>
            <a:ext cx="685777" cy="2025056"/>
          </a:xfrm>
          <a:prstGeom prst="arc">
            <a:avLst>
              <a:gd name="adj1" fmla="val 16205672"/>
              <a:gd name="adj2" fmla="val 5311539"/>
            </a:avLst>
          </a:prstGeom>
          <a:ln w="38100">
            <a:solidFill>
              <a:srgbClr val="8295A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Arc 40">
            <a:extLst>
              <a:ext uri="{FF2B5EF4-FFF2-40B4-BE49-F238E27FC236}">
                <a16:creationId xmlns:a16="http://schemas.microsoft.com/office/drawing/2014/main" id="{DC664DBF-A643-46D9-AA99-5A111CE6B8C6}"/>
              </a:ext>
            </a:extLst>
          </p:cNvPr>
          <p:cNvSpPr/>
          <p:nvPr/>
        </p:nvSpPr>
        <p:spPr>
          <a:xfrm rot="16200000" flipH="1">
            <a:off x="8595474" y="5003984"/>
            <a:ext cx="516716" cy="2025056"/>
          </a:xfrm>
          <a:prstGeom prst="arc">
            <a:avLst>
              <a:gd name="adj1" fmla="val 16205672"/>
              <a:gd name="adj2" fmla="val 5311539"/>
            </a:avLst>
          </a:prstGeom>
          <a:ln w="38100">
            <a:solidFill>
              <a:srgbClr val="8295A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42" name="Straight Connector 41">
            <a:extLst>
              <a:ext uri="{FF2B5EF4-FFF2-40B4-BE49-F238E27FC236}">
                <a16:creationId xmlns:a16="http://schemas.microsoft.com/office/drawing/2014/main" id="{9C92090D-E7E7-4F26-BE05-10CF5015ADFF}"/>
              </a:ext>
            </a:extLst>
          </p:cNvPr>
          <p:cNvCxnSpPr>
            <a:cxnSpLocks/>
          </p:cNvCxnSpPr>
          <p:nvPr/>
        </p:nvCxnSpPr>
        <p:spPr>
          <a:xfrm flipV="1">
            <a:off x="7873534" y="4941986"/>
            <a:ext cx="969161" cy="1149320"/>
          </a:xfrm>
          <a:prstGeom prst="line">
            <a:avLst/>
          </a:prstGeom>
          <a:ln w="38100">
            <a:solidFill>
              <a:srgbClr val="C6D0DA"/>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73418CC2-B280-49ED-B4D4-AEA1C408B6B7}"/>
              </a:ext>
            </a:extLst>
          </p:cNvPr>
          <p:cNvCxnSpPr>
            <a:cxnSpLocks/>
          </p:cNvCxnSpPr>
          <p:nvPr/>
        </p:nvCxnSpPr>
        <p:spPr>
          <a:xfrm>
            <a:off x="7847978" y="3786116"/>
            <a:ext cx="974284" cy="1141852"/>
          </a:xfrm>
          <a:prstGeom prst="line">
            <a:avLst/>
          </a:prstGeom>
          <a:ln w="38100">
            <a:solidFill>
              <a:srgbClr val="C6D0DA"/>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BECCAB49-C32F-493B-8992-BBD1A335C4BC}"/>
              </a:ext>
            </a:extLst>
          </p:cNvPr>
          <p:cNvCxnSpPr>
            <a:cxnSpLocks/>
          </p:cNvCxnSpPr>
          <p:nvPr/>
        </p:nvCxnSpPr>
        <p:spPr>
          <a:xfrm flipH="1" flipV="1">
            <a:off x="8870847" y="4941987"/>
            <a:ext cx="989147" cy="1145931"/>
          </a:xfrm>
          <a:prstGeom prst="line">
            <a:avLst/>
          </a:prstGeom>
          <a:ln w="38100">
            <a:solidFill>
              <a:srgbClr val="C6D0DA"/>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A515A24A-E109-40DB-B39C-AC2791499E1A}"/>
              </a:ext>
            </a:extLst>
          </p:cNvPr>
          <p:cNvCxnSpPr>
            <a:cxnSpLocks/>
          </p:cNvCxnSpPr>
          <p:nvPr/>
        </p:nvCxnSpPr>
        <p:spPr>
          <a:xfrm flipH="1">
            <a:off x="8874103" y="3789550"/>
            <a:ext cx="1003206" cy="1143504"/>
          </a:xfrm>
          <a:prstGeom prst="line">
            <a:avLst/>
          </a:prstGeom>
          <a:ln w="38100">
            <a:solidFill>
              <a:srgbClr val="C6D0DA"/>
            </a:solidFill>
          </a:ln>
        </p:spPr>
        <p:style>
          <a:lnRef idx="1">
            <a:schemeClr val="accent1"/>
          </a:lnRef>
          <a:fillRef idx="0">
            <a:schemeClr val="accent1"/>
          </a:fillRef>
          <a:effectRef idx="0">
            <a:schemeClr val="accent1"/>
          </a:effectRef>
          <a:fontRef idx="minor">
            <a:schemeClr val="tx1"/>
          </a:fontRef>
        </p:style>
      </p:cxnSp>
      <p:sp>
        <p:nvSpPr>
          <p:cNvPr id="46" name="Arc 45">
            <a:extLst>
              <a:ext uri="{FF2B5EF4-FFF2-40B4-BE49-F238E27FC236}">
                <a16:creationId xmlns:a16="http://schemas.microsoft.com/office/drawing/2014/main" id="{0CBD4018-D72E-4828-92C5-8DCCADD5BA7B}"/>
              </a:ext>
            </a:extLst>
          </p:cNvPr>
          <p:cNvSpPr/>
          <p:nvPr/>
        </p:nvSpPr>
        <p:spPr>
          <a:xfrm rot="19144076">
            <a:off x="8446217" y="3440436"/>
            <a:ext cx="902099" cy="2898358"/>
          </a:xfrm>
          <a:prstGeom prst="arc">
            <a:avLst>
              <a:gd name="adj1" fmla="val 16205672"/>
              <a:gd name="adj2" fmla="val 5311539"/>
            </a:avLst>
          </a:prstGeom>
          <a:ln w="38100">
            <a:solidFill>
              <a:srgbClr val="8295A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Arc 46">
            <a:extLst>
              <a:ext uri="{FF2B5EF4-FFF2-40B4-BE49-F238E27FC236}">
                <a16:creationId xmlns:a16="http://schemas.microsoft.com/office/drawing/2014/main" id="{7C8234F0-3465-4458-A130-87014F6A380C}"/>
              </a:ext>
            </a:extLst>
          </p:cNvPr>
          <p:cNvSpPr/>
          <p:nvPr/>
        </p:nvSpPr>
        <p:spPr>
          <a:xfrm flipH="1">
            <a:off x="7609076" y="3808759"/>
            <a:ext cx="648318" cy="2346406"/>
          </a:xfrm>
          <a:prstGeom prst="arc">
            <a:avLst>
              <a:gd name="adj1" fmla="val 16205672"/>
              <a:gd name="adj2" fmla="val 5417823"/>
            </a:avLst>
          </a:prstGeom>
          <a:ln w="38100">
            <a:solidFill>
              <a:srgbClr val="8295A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8" name="Group 47">
            <a:extLst>
              <a:ext uri="{FF2B5EF4-FFF2-40B4-BE49-F238E27FC236}">
                <a16:creationId xmlns:a16="http://schemas.microsoft.com/office/drawing/2014/main" id="{F8EDDD14-9BC9-4FF0-A675-34F3BFC1B082}"/>
              </a:ext>
            </a:extLst>
          </p:cNvPr>
          <p:cNvGrpSpPr/>
          <p:nvPr/>
        </p:nvGrpSpPr>
        <p:grpSpPr>
          <a:xfrm>
            <a:off x="7552780" y="3651936"/>
            <a:ext cx="583814" cy="717640"/>
            <a:chOff x="1589212" y="5271881"/>
            <a:chExt cx="583814" cy="717640"/>
          </a:xfrm>
        </p:grpSpPr>
        <p:sp>
          <p:nvSpPr>
            <p:cNvPr id="60" name="Rectangle 59">
              <a:extLst>
                <a:ext uri="{FF2B5EF4-FFF2-40B4-BE49-F238E27FC236}">
                  <a16:creationId xmlns:a16="http://schemas.microsoft.com/office/drawing/2014/main" id="{30CEB55A-CC38-4CE4-9973-2A29FF0C2125}"/>
                </a:ext>
              </a:extLst>
            </p:cNvPr>
            <p:cNvSpPr/>
            <p:nvPr/>
          </p:nvSpPr>
          <p:spPr>
            <a:xfrm>
              <a:off x="1589212" y="5712522"/>
              <a:ext cx="583814" cy="276999"/>
            </a:xfrm>
            <a:prstGeom prst="rect">
              <a:avLst/>
            </a:prstGeom>
            <a:solidFill>
              <a:schemeClr val="bg1">
                <a:alpha val="80000"/>
              </a:schemeClr>
            </a:solidFill>
            <a:effectLst>
              <a:softEdge rad="50800"/>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venir Book" panose="02000503020000020003" pitchFamily="2" charset="0"/>
                  <a:ea typeface="+mn-ea"/>
                  <a:cs typeface="Calibri" panose="020F0502020204030204" pitchFamily="34" charset="0"/>
                </a:rPr>
                <a:t>Doctor</a:t>
              </a:r>
            </a:p>
          </p:txBody>
        </p:sp>
        <p:sp>
          <p:nvSpPr>
            <p:cNvPr id="61" name="Rounded Rectangle 197">
              <a:extLst>
                <a:ext uri="{FF2B5EF4-FFF2-40B4-BE49-F238E27FC236}">
                  <a16:creationId xmlns:a16="http://schemas.microsoft.com/office/drawing/2014/main" id="{C5E6DC8D-F604-4A48-B602-B4A9C89BDC08}"/>
                </a:ext>
              </a:extLst>
            </p:cNvPr>
            <p:cNvSpPr>
              <a:spLocks noChangeAspect="1"/>
            </p:cNvSpPr>
            <p:nvPr/>
          </p:nvSpPr>
          <p:spPr>
            <a:xfrm>
              <a:off x="1677065" y="5271881"/>
              <a:ext cx="408108" cy="408109"/>
            </a:xfrm>
            <a:prstGeom prst="roundRect">
              <a:avLst>
                <a:gd name="adj" fmla="val 50000"/>
              </a:avLst>
            </a:prstGeom>
            <a:solidFill>
              <a:srgbClr val="AED581"/>
            </a:solidFill>
            <a:ln w="19050" cap="flat" cmpd="sng" algn="ctr">
              <a:solidFill>
                <a:srgbClr val="8295A8"/>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5A5A5"/>
                </a:solidFill>
                <a:effectLst/>
                <a:uLnTx/>
                <a:uFillTx/>
                <a:latin typeface="Avenir Book" panose="02000503020000020003" pitchFamily="2" charset="0"/>
                <a:ea typeface="+mn-ea"/>
                <a:cs typeface="+mn-cs"/>
              </a:endParaRPr>
            </a:p>
          </p:txBody>
        </p:sp>
      </p:grpSp>
      <p:grpSp>
        <p:nvGrpSpPr>
          <p:cNvPr id="49" name="Group 48">
            <a:extLst>
              <a:ext uri="{FF2B5EF4-FFF2-40B4-BE49-F238E27FC236}">
                <a16:creationId xmlns:a16="http://schemas.microsoft.com/office/drawing/2014/main" id="{EFA2B461-A1C2-4C91-92A2-47914E1131DE}"/>
              </a:ext>
            </a:extLst>
          </p:cNvPr>
          <p:cNvGrpSpPr/>
          <p:nvPr/>
        </p:nvGrpSpPr>
        <p:grpSpPr>
          <a:xfrm>
            <a:off x="9541110" y="3649993"/>
            <a:ext cx="684803" cy="708198"/>
            <a:chOff x="2420773" y="6039823"/>
            <a:chExt cx="684803" cy="708198"/>
          </a:xfrm>
        </p:grpSpPr>
        <p:sp>
          <p:nvSpPr>
            <p:cNvPr id="58" name="Rectangle 57">
              <a:extLst>
                <a:ext uri="{FF2B5EF4-FFF2-40B4-BE49-F238E27FC236}">
                  <a16:creationId xmlns:a16="http://schemas.microsoft.com/office/drawing/2014/main" id="{8FD2DD0C-A086-49ED-AEE2-73D5B441CAEB}"/>
                </a:ext>
              </a:extLst>
            </p:cNvPr>
            <p:cNvSpPr/>
            <p:nvPr/>
          </p:nvSpPr>
          <p:spPr>
            <a:xfrm>
              <a:off x="2420773" y="6471022"/>
              <a:ext cx="684803" cy="276999"/>
            </a:xfrm>
            <a:prstGeom prst="rect">
              <a:avLst/>
            </a:prstGeom>
            <a:solidFill>
              <a:schemeClr val="bg1">
                <a:alpha val="80000"/>
              </a:schemeClr>
            </a:solidFill>
            <a:effectLst>
              <a:softEdge rad="50800"/>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venir Book" panose="02000503020000020003" pitchFamily="2" charset="0"/>
                  <a:ea typeface="+mn-ea"/>
                  <a:cs typeface="Calibri" panose="020F0502020204030204" pitchFamily="34" charset="0"/>
                </a:rPr>
                <a:t>Mother</a:t>
              </a:r>
            </a:p>
          </p:txBody>
        </p:sp>
        <p:sp>
          <p:nvSpPr>
            <p:cNvPr id="59" name="Rounded Rectangle 199">
              <a:extLst>
                <a:ext uri="{FF2B5EF4-FFF2-40B4-BE49-F238E27FC236}">
                  <a16:creationId xmlns:a16="http://schemas.microsoft.com/office/drawing/2014/main" id="{DE29BB40-D126-4307-9D14-0078A723B3AE}"/>
                </a:ext>
              </a:extLst>
            </p:cNvPr>
            <p:cNvSpPr>
              <a:spLocks noChangeAspect="1"/>
            </p:cNvSpPr>
            <p:nvPr/>
          </p:nvSpPr>
          <p:spPr>
            <a:xfrm>
              <a:off x="2560586" y="6039823"/>
              <a:ext cx="408108" cy="408108"/>
            </a:xfrm>
            <a:prstGeom prst="roundRect">
              <a:avLst>
                <a:gd name="adj" fmla="val 50000"/>
              </a:avLst>
            </a:prstGeom>
            <a:solidFill>
              <a:srgbClr val="FFD54F"/>
            </a:solidFill>
            <a:ln w="19050" cap="flat" cmpd="sng" algn="ctr">
              <a:solidFill>
                <a:srgbClr val="8295A8"/>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5A5A5"/>
                </a:solidFill>
                <a:effectLst/>
                <a:uLnTx/>
                <a:uFillTx/>
                <a:latin typeface="Avenir Book" panose="02000503020000020003" pitchFamily="2" charset="0"/>
                <a:ea typeface="+mn-ea"/>
                <a:cs typeface="+mn-cs"/>
              </a:endParaRPr>
            </a:p>
          </p:txBody>
        </p:sp>
      </p:grpSp>
      <p:grpSp>
        <p:nvGrpSpPr>
          <p:cNvPr id="50" name="Group 49">
            <a:extLst>
              <a:ext uri="{FF2B5EF4-FFF2-40B4-BE49-F238E27FC236}">
                <a16:creationId xmlns:a16="http://schemas.microsoft.com/office/drawing/2014/main" id="{A2C1AA98-4B34-4DA4-9289-C44FA6DE3CE6}"/>
              </a:ext>
            </a:extLst>
          </p:cNvPr>
          <p:cNvGrpSpPr/>
          <p:nvPr/>
        </p:nvGrpSpPr>
        <p:grpSpPr>
          <a:xfrm>
            <a:off x="9565193" y="5803654"/>
            <a:ext cx="622286" cy="719243"/>
            <a:chOff x="4393041" y="5271881"/>
            <a:chExt cx="622286" cy="719243"/>
          </a:xfrm>
        </p:grpSpPr>
        <p:sp>
          <p:nvSpPr>
            <p:cNvPr id="56" name="Rectangle 55">
              <a:extLst>
                <a:ext uri="{FF2B5EF4-FFF2-40B4-BE49-F238E27FC236}">
                  <a16:creationId xmlns:a16="http://schemas.microsoft.com/office/drawing/2014/main" id="{9C0A491D-62B4-4F1F-BC8E-50AE6E0FC653}"/>
                </a:ext>
              </a:extLst>
            </p:cNvPr>
            <p:cNvSpPr/>
            <p:nvPr/>
          </p:nvSpPr>
          <p:spPr>
            <a:xfrm>
              <a:off x="4393041" y="5714125"/>
              <a:ext cx="622286" cy="276999"/>
            </a:xfrm>
            <a:prstGeom prst="rect">
              <a:avLst/>
            </a:prstGeom>
            <a:solidFill>
              <a:schemeClr val="bg1">
                <a:alpha val="80000"/>
              </a:schemeClr>
            </a:solidFill>
            <a:effectLst>
              <a:softEdge rad="50800"/>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venir Book" panose="02000503020000020003" pitchFamily="2" charset="0"/>
                  <a:ea typeface="+mn-ea"/>
                  <a:cs typeface="Calibri" panose="020F0502020204030204" pitchFamily="34" charset="0"/>
                </a:rPr>
                <a:t>Friend</a:t>
              </a:r>
            </a:p>
          </p:txBody>
        </p:sp>
        <p:sp>
          <p:nvSpPr>
            <p:cNvPr id="57" name="Rounded Rectangle 201">
              <a:extLst>
                <a:ext uri="{FF2B5EF4-FFF2-40B4-BE49-F238E27FC236}">
                  <a16:creationId xmlns:a16="http://schemas.microsoft.com/office/drawing/2014/main" id="{DB5A82D7-838F-41E8-A97F-C4FBE63FB435}"/>
                </a:ext>
              </a:extLst>
            </p:cNvPr>
            <p:cNvSpPr>
              <a:spLocks noChangeAspect="1"/>
            </p:cNvSpPr>
            <p:nvPr/>
          </p:nvSpPr>
          <p:spPr>
            <a:xfrm>
              <a:off x="4501593" y="5271881"/>
              <a:ext cx="408108" cy="408109"/>
            </a:xfrm>
            <a:prstGeom prst="roundRect">
              <a:avLst>
                <a:gd name="adj" fmla="val 50000"/>
              </a:avLst>
            </a:prstGeom>
            <a:solidFill>
              <a:srgbClr val="9575CD"/>
            </a:solidFill>
            <a:ln w="19050" cap="flat" cmpd="sng" algn="ctr">
              <a:solidFill>
                <a:srgbClr val="8295A8"/>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5A5A5"/>
                </a:solidFill>
                <a:effectLst/>
                <a:uLnTx/>
                <a:uFillTx/>
                <a:latin typeface="Avenir Book" panose="02000503020000020003" pitchFamily="2" charset="0"/>
                <a:ea typeface="+mn-ea"/>
                <a:cs typeface="+mn-cs"/>
              </a:endParaRPr>
            </a:p>
          </p:txBody>
        </p:sp>
      </p:grpSp>
      <p:grpSp>
        <p:nvGrpSpPr>
          <p:cNvPr id="51" name="Group 50">
            <a:extLst>
              <a:ext uri="{FF2B5EF4-FFF2-40B4-BE49-F238E27FC236}">
                <a16:creationId xmlns:a16="http://schemas.microsoft.com/office/drawing/2014/main" id="{8F454B91-9EDD-4A86-8732-8F7FE922521A}"/>
              </a:ext>
            </a:extLst>
          </p:cNvPr>
          <p:cNvGrpSpPr/>
          <p:nvPr/>
        </p:nvGrpSpPr>
        <p:grpSpPr>
          <a:xfrm>
            <a:off x="7426228" y="5806693"/>
            <a:ext cx="843500" cy="708198"/>
            <a:chOff x="3401858" y="6039823"/>
            <a:chExt cx="843500" cy="708198"/>
          </a:xfrm>
        </p:grpSpPr>
        <p:sp>
          <p:nvSpPr>
            <p:cNvPr id="54" name="Rectangle 53">
              <a:extLst>
                <a:ext uri="{FF2B5EF4-FFF2-40B4-BE49-F238E27FC236}">
                  <a16:creationId xmlns:a16="http://schemas.microsoft.com/office/drawing/2014/main" id="{E50075B5-B244-43DE-8963-63C7B24D702A}"/>
                </a:ext>
              </a:extLst>
            </p:cNvPr>
            <p:cNvSpPr/>
            <p:nvPr/>
          </p:nvSpPr>
          <p:spPr>
            <a:xfrm>
              <a:off x="3401858" y="6471022"/>
              <a:ext cx="843500" cy="276999"/>
            </a:xfrm>
            <a:prstGeom prst="rect">
              <a:avLst/>
            </a:prstGeom>
            <a:solidFill>
              <a:schemeClr val="bg1">
                <a:alpha val="80000"/>
              </a:schemeClr>
            </a:solidFill>
            <a:effectLst>
              <a:softEdge rad="50800"/>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venir Book" panose="02000503020000020003" pitchFamily="2" charset="0"/>
                  <a:ea typeface="+mn-ea"/>
                  <a:cs typeface="Calibri" panose="020F0502020204030204" pitchFamily="34" charset="0"/>
                </a:rPr>
                <a:t>Neighbor</a:t>
              </a:r>
            </a:p>
          </p:txBody>
        </p:sp>
        <p:sp>
          <p:nvSpPr>
            <p:cNvPr id="55" name="Rounded Rectangle 203">
              <a:extLst>
                <a:ext uri="{FF2B5EF4-FFF2-40B4-BE49-F238E27FC236}">
                  <a16:creationId xmlns:a16="http://schemas.microsoft.com/office/drawing/2014/main" id="{F16ABB1B-0BBB-42E9-8F06-89F393E58500}"/>
                </a:ext>
              </a:extLst>
            </p:cNvPr>
            <p:cNvSpPr>
              <a:spLocks noChangeAspect="1"/>
            </p:cNvSpPr>
            <p:nvPr/>
          </p:nvSpPr>
          <p:spPr>
            <a:xfrm>
              <a:off x="3621019" y="6039823"/>
              <a:ext cx="408108" cy="408108"/>
            </a:xfrm>
            <a:prstGeom prst="roundRect">
              <a:avLst>
                <a:gd name="adj" fmla="val 50000"/>
              </a:avLst>
            </a:prstGeom>
            <a:solidFill>
              <a:srgbClr val="FF8A65"/>
            </a:solidFill>
            <a:ln w="19050" cap="flat" cmpd="sng" algn="ctr">
              <a:solidFill>
                <a:srgbClr val="8295A8"/>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5A5A5"/>
                </a:solidFill>
                <a:effectLst/>
                <a:uLnTx/>
                <a:uFillTx/>
                <a:latin typeface="Avenir Book" panose="02000503020000020003" pitchFamily="2" charset="0"/>
                <a:ea typeface="+mn-ea"/>
                <a:cs typeface="+mn-cs"/>
              </a:endParaRPr>
            </a:p>
          </p:txBody>
        </p:sp>
      </p:grpSp>
      <p:sp>
        <p:nvSpPr>
          <p:cNvPr id="52" name="Rounded Rectangle 204">
            <a:extLst>
              <a:ext uri="{FF2B5EF4-FFF2-40B4-BE49-F238E27FC236}">
                <a16:creationId xmlns:a16="http://schemas.microsoft.com/office/drawing/2014/main" id="{AC53128C-0E05-4727-8FA6-34398757BCEB}"/>
              </a:ext>
            </a:extLst>
          </p:cNvPr>
          <p:cNvSpPr>
            <a:spLocks noChangeAspect="1"/>
          </p:cNvSpPr>
          <p:nvPr/>
        </p:nvSpPr>
        <p:spPr>
          <a:xfrm>
            <a:off x="8647358" y="4716269"/>
            <a:ext cx="408108" cy="408108"/>
          </a:xfrm>
          <a:prstGeom prst="roundRect">
            <a:avLst>
              <a:gd name="adj" fmla="val 50000"/>
            </a:avLst>
          </a:prstGeom>
          <a:solidFill>
            <a:srgbClr val="233649"/>
          </a:solidFill>
          <a:ln w="19050" cap="flat" cmpd="sng" algn="ctr">
            <a:solidFill>
              <a:srgbClr val="8295A8"/>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5A5A5"/>
              </a:solidFill>
              <a:effectLst/>
              <a:uLnTx/>
              <a:uFillTx/>
              <a:latin typeface="Avenir Book" panose="02000503020000020003" pitchFamily="2" charset="0"/>
              <a:ea typeface="+mn-ea"/>
              <a:cs typeface="+mn-cs"/>
            </a:endParaRPr>
          </a:p>
        </p:txBody>
      </p:sp>
      <p:sp>
        <p:nvSpPr>
          <p:cNvPr id="53" name="Rectangle 52">
            <a:extLst>
              <a:ext uri="{FF2B5EF4-FFF2-40B4-BE49-F238E27FC236}">
                <a16:creationId xmlns:a16="http://schemas.microsoft.com/office/drawing/2014/main" id="{ECE689DB-4B94-433C-B612-0E673913F6C9}"/>
              </a:ext>
            </a:extLst>
          </p:cNvPr>
          <p:cNvSpPr/>
          <p:nvPr/>
        </p:nvSpPr>
        <p:spPr>
          <a:xfrm>
            <a:off x="8636920" y="4794407"/>
            <a:ext cx="434992" cy="276999"/>
          </a:xfrm>
          <a:prstGeom prst="rect">
            <a:avLst/>
          </a:prstGeom>
          <a:noFill/>
          <a:effectLst>
            <a:softEdge rad="0"/>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venir Book" panose="02000503020000020003" pitchFamily="2" charset="0"/>
                <a:ea typeface="+mn-ea"/>
                <a:cs typeface="Calibri" panose="020F0502020204030204" pitchFamily="34" charset="0"/>
              </a:rPr>
              <a:t>You</a:t>
            </a:r>
          </a:p>
        </p:txBody>
      </p:sp>
      <p:sp>
        <p:nvSpPr>
          <p:cNvPr id="2" name="Rectangle 1">
            <a:extLst>
              <a:ext uri="{FF2B5EF4-FFF2-40B4-BE49-F238E27FC236}">
                <a16:creationId xmlns:a16="http://schemas.microsoft.com/office/drawing/2014/main" id="{392F625D-A258-45F3-BEE9-762797FBE5ED}"/>
              </a:ext>
            </a:extLst>
          </p:cNvPr>
          <p:cNvSpPr/>
          <p:nvPr/>
        </p:nvSpPr>
        <p:spPr>
          <a:xfrm>
            <a:off x="927319" y="1125527"/>
            <a:ext cx="5878215" cy="712824"/>
          </a:xfrm>
          <a:prstGeom prst="rect">
            <a:avLst/>
          </a:prstGeom>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venir Medium" panose="02000503020000020003" pitchFamily="2" charset="0"/>
                <a:ea typeface="+mn-ea"/>
                <a:cs typeface="+mn-cs"/>
              </a:rPr>
              <a:t>Please rate your own health?</a:t>
            </a:r>
            <a:endParaRPr kumimoji="0" lang="en-US" sz="3600" b="0" i="0" u="none" strike="noStrike" kern="1200" cap="none" spc="0" normalizeH="0" baseline="0" noProof="0" dirty="0">
              <a:ln>
                <a:noFill/>
              </a:ln>
              <a:solidFill>
                <a:prstClr val="black"/>
              </a:solidFill>
              <a:effectLst/>
              <a:uLnTx/>
              <a:uFillTx/>
              <a:latin typeface="Avenir Medium" panose="02000503020000020003" pitchFamily="2" charset="0"/>
              <a:ea typeface="+mn-ea"/>
              <a:cs typeface="Calibri" panose="020F0502020204030204" pitchFamily="34" charset="0"/>
            </a:endParaRPr>
          </a:p>
        </p:txBody>
      </p:sp>
      <p:sp>
        <p:nvSpPr>
          <p:cNvPr id="3" name="Rectangle 2">
            <a:extLst>
              <a:ext uri="{FF2B5EF4-FFF2-40B4-BE49-F238E27FC236}">
                <a16:creationId xmlns:a16="http://schemas.microsoft.com/office/drawing/2014/main" id="{76C224A9-2F80-402E-B856-202F1AFB4B86}"/>
              </a:ext>
            </a:extLst>
          </p:cNvPr>
          <p:cNvSpPr/>
          <p:nvPr/>
        </p:nvSpPr>
        <p:spPr>
          <a:xfrm>
            <a:off x="927319" y="2340094"/>
            <a:ext cx="5878215" cy="712824"/>
          </a:xfrm>
          <a:prstGeom prst="rect">
            <a:avLst/>
          </a:prstGeom>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venir Medium" panose="02000503020000020003" pitchFamily="2" charset="0"/>
                <a:ea typeface="+mn-ea"/>
                <a:cs typeface="+mn-cs"/>
              </a:rPr>
              <a:t>How often do you feel lonely?</a:t>
            </a:r>
            <a:endParaRPr kumimoji="0" lang="en-US" sz="3600" b="0" i="0" u="none" strike="noStrike" kern="1200" cap="none" spc="0" normalizeH="0" baseline="0" noProof="0" dirty="0">
              <a:ln>
                <a:noFill/>
              </a:ln>
              <a:solidFill>
                <a:prstClr val="black"/>
              </a:solidFill>
              <a:effectLst/>
              <a:uLnTx/>
              <a:uFillTx/>
              <a:latin typeface="Avenir Medium" panose="02000503020000020003" pitchFamily="2" charset="0"/>
              <a:ea typeface="+mn-ea"/>
              <a:cs typeface="Calibri" panose="020F0502020204030204" pitchFamily="34" charset="0"/>
            </a:endParaRPr>
          </a:p>
        </p:txBody>
      </p:sp>
      <p:sp>
        <p:nvSpPr>
          <p:cNvPr id="64" name="Rectangle 63">
            <a:extLst>
              <a:ext uri="{FF2B5EF4-FFF2-40B4-BE49-F238E27FC236}">
                <a16:creationId xmlns:a16="http://schemas.microsoft.com/office/drawing/2014/main" id="{7EBDE88E-1912-46B8-AB32-A7E197C23DEF}"/>
              </a:ext>
            </a:extLst>
          </p:cNvPr>
          <p:cNvSpPr/>
          <p:nvPr/>
        </p:nvSpPr>
        <p:spPr>
          <a:xfrm>
            <a:off x="6742975" y="1648146"/>
            <a:ext cx="121379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venir Book" panose="02000503020000020003" pitchFamily="2" charset="0"/>
                <a:ea typeface="+mn-ea"/>
                <a:cs typeface="Calibri" panose="020F0502020204030204" pitchFamily="34" charset="0"/>
              </a:rPr>
              <a:t>Bad Health</a:t>
            </a:r>
          </a:p>
        </p:txBody>
      </p:sp>
      <p:sp>
        <p:nvSpPr>
          <p:cNvPr id="65" name="Rectangle 64">
            <a:extLst>
              <a:ext uri="{FF2B5EF4-FFF2-40B4-BE49-F238E27FC236}">
                <a16:creationId xmlns:a16="http://schemas.microsoft.com/office/drawing/2014/main" id="{20C61BF8-A22F-46FC-B154-42C170274C9A}"/>
              </a:ext>
            </a:extLst>
          </p:cNvPr>
          <p:cNvSpPr/>
          <p:nvPr/>
        </p:nvSpPr>
        <p:spPr>
          <a:xfrm>
            <a:off x="9705588" y="1660517"/>
            <a:ext cx="138050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venir Book" panose="02000503020000020003" pitchFamily="2" charset="0"/>
                <a:ea typeface="+mn-ea"/>
                <a:cs typeface="Calibri" panose="020F0502020204030204" pitchFamily="34" charset="0"/>
              </a:rPr>
              <a:t>Good Health</a:t>
            </a:r>
          </a:p>
        </p:txBody>
      </p:sp>
      <p:sp>
        <p:nvSpPr>
          <p:cNvPr id="69" name="Rounded Rectangle 19">
            <a:extLst>
              <a:ext uri="{FF2B5EF4-FFF2-40B4-BE49-F238E27FC236}">
                <a16:creationId xmlns:a16="http://schemas.microsoft.com/office/drawing/2014/main" id="{B2884E70-EF5A-49C3-9704-A77AD86579E6}"/>
              </a:ext>
            </a:extLst>
          </p:cNvPr>
          <p:cNvSpPr>
            <a:spLocks noChangeAspect="1"/>
          </p:cNvSpPr>
          <p:nvPr/>
        </p:nvSpPr>
        <p:spPr>
          <a:xfrm>
            <a:off x="6855973" y="1401669"/>
            <a:ext cx="274320" cy="274320"/>
          </a:xfrm>
          <a:prstGeom prst="roundRect">
            <a:avLst/>
          </a:prstGeom>
          <a:noFill/>
          <a:ln w="19050" cap="flat" cmpd="sng" algn="ctr">
            <a:solidFill>
              <a:srgbClr val="8295A8"/>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5A5A5"/>
              </a:solidFill>
              <a:effectLst/>
              <a:uLnTx/>
              <a:uFillTx/>
              <a:latin typeface="Avenir Book" panose="02000503020000020003" pitchFamily="2" charset="0"/>
              <a:ea typeface="+mn-ea"/>
              <a:cs typeface="+mn-cs"/>
            </a:endParaRPr>
          </a:p>
        </p:txBody>
      </p:sp>
      <p:sp>
        <p:nvSpPr>
          <p:cNvPr id="70" name="Rounded Rectangle 24">
            <a:extLst>
              <a:ext uri="{FF2B5EF4-FFF2-40B4-BE49-F238E27FC236}">
                <a16:creationId xmlns:a16="http://schemas.microsoft.com/office/drawing/2014/main" id="{31EF2720-16D7-429D-A155-AB00E67C2D59}"/>
              </a:ext>
            </a:extLst>
          </p:cNvPr>
          <p:cNvSpPr>
            <a:spLocks noChangeAspect="1"/>
          </p:cNvSpPr>
          <p:nvPr/>
        </p:nvSpPr>
        <p:spPr>
          <a:xfrm>
            <a:off x="9850545" y="1404583"/>
            <a:ext cx="274320" cy="274320"/>
          </a:xfrm>
          <a:prstGeom prst="roundRect">
            <a:avLst/>
          </a:prstGeom>
          <a:noFill/>
          <a:ln w="19050" cap="flat" cmpd="sng" algn="ctr">
            <a:solidFill>
              <a:srgbClr val="8295A8"/>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5A5A5"/>
              </a:solidFill>
              <a:effectLst/>
              <a:uLnTx/>
              <a:uFillTx/>
              <a:latin typeface="Avenir Book" panose="02000503020000020003" pitchFamily="2" charset="0"/>
              <a:ea typeface="+mn-ea"/>
              <a:cs typeface="+mn-cs"/>
            </a:endParaRPr>
          </a:p>
        </p:txBody>
      </p:sp>
      <p:cxnSp>
        <p:nvCxnSpPr>
          <p:cNvPr id="5" name="Straight Arrow Connector 4">
            <a:extLst>
              <a:ext uri="{FF2B5EF4-FFF2-40B4-BE49-F238E27FC236}">
                <a16:creationId xmlns:a16="http://schemas.microsoft.com/office/drawing/2014/main" id="{C5D96BA7-8BD5-46B4-8F2B-B0344787E5CD}"/>
              </a:ext>
            </a:extLst>
          </p:cNvPr>
          <p:cNvCxnSpPr>
            <a:cxnSpLocks/>
          </p:cNvCxnSpPr>
          <p:nvPr/>
        </p:nvCxnSpPr>
        <p:spPr>
          <a:xfrm>
            <a:off x="7273985" y="1518850"/>
            <a:ext cx="2432868" cy="10902"/>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74" name="Rectangle 73">
            <a:extLst>
              <a:ext uri="{FF2B5EF4-FFF2-40B4-BE49-F238E27FC236}">
                <a16:creationId xmlns:a16="http://schemas.microsoft.com/office/drawing/2014/main" id="{BCB3F55C-4948-44F4-98AF-7FF97058BC2D}"/>
              </a:ext>
            </a:extLst>
          </p:cNvPr>
          <p:cNvSpPr/>
          <p:nvPr/>
        </p:nvSpPr>
        <p:spPr>
          <a:xfrm>
            <a:off x="6814127" y="2776034"/>
            <a:ext cx="77655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venir Book" panose="02000503020000020003" pitchFamily="2" charset="0"/>
                <a:ea typeface="+mn-ea"/>
                <a:cs typeface="Calibri" panose="020F0502020204030204" pitchFamily="34" charset="0"/>
              </a:rPr>
              <a:t>Rarely</a:t>
            </a:r>
          </a:p>
        </p:txBody>
      </p:sp>
      <p:sp>
        <p:nvSpPr>
          <p:cNvPr id="75" name="Rectangle 74">
            <a:extLst>
              <a:ext uri="{FF2B5EF4-FFF2-40B4-BE49-F238E27FC236}">
                <a16:creationId xmlns:a16="http://schemas.microsoft.com/office/drawing/2014/main" id="{46E45583-8FE8-4CB7-B24C-28032E71F3E7}"/>
              </a:ext>
            </a:extLst>
          </p:cNvPr>
          <p:cNvSpPr/>
          <p:nvPr/>
        </p:nvSpPr>
        <p:spPr>
          <a:xfrm>
            <a:off x="9755540" y="2796779"/>
            <a:ext cx="71846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venir Book" panose="02000503020000020003" pitchFamily="2" charset="0"/>
                <a:ea typeface="+mn-ea"/>
                <a:cs typeface="Calibri" panose="020F0502020204030204" pitchFamily="34" charset="0"/>
              </a:rPr>
              <a:t>Often</a:t>
            </a:r>
          </a:p>
        </p:txBody>
      </p:sp>
      <p:sp>
        <p:nvSpPr>
          <p:cNvPr id="76" name="Rounded Rectangle 19">
            <a:extLst>
              <a:ext uri="{FF2B5EF4-FFF2-40B4-BE49-F238E27FC236}">
                <a16:creationId xmlns:a16="http://schemas.microsoft.com/office/drawing/2014/main" id="{F53D5F39-FDF1-478E-96B6-82A223654648}"/>
              </a:ext>
            </a:extLst>
          </p:cNvPr>
          <p:cNvSpPr>
            <a:spLocks noChangeAspect="1"/>
          </p:cNvSpPr>
          <p:nvPr/>
        </p:nvSpPr>
        <p:spPr>
          <a:xfrm>
            <a:off x="9911595" y="2513798"/>
            <a:ext cx="274320" cy="274320"/>
          </a:xfrm>
          <a:prstGeom prst="roundRect">
            <a:avLst/>
          </a:prstGeom>
          <a:noFill/>
          <a:ln w="19050" cap="flat" cmpd="sng" algn="ctr">
            <a:solidFill>
              <a:srgbClr val="8295A8"/>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5A5A5"/>
              </a:solidFill>
              <a:effectLst/>
              <a:uLnTx/>
              <a:uFillTx/>
              <a:latin typeface="Avenir Book" panose="02000503020000020003" pitchFamily="2" charset="0"/>
              <a:ea typeface="+mn-ea"/>
              <a:cs typeface="+mn-cs"/>
            </a:endParaRPr>
          </a:p>
        </p:txBody>
      </p:sp>
      <p:sp>
        <p:nvSpPr>
          <p:cNvPr id="77" name="Rounded Rectangle 24">
            <a:extLst>
              <a:ext uri="{FF2B5EF4-FFF2-40B4-BE49-F238E27FC236}">
                <a16:creationId xmlns:a16="http://schemas.microsoft.com/office/drawing/2014/main" id="{4C078E4E-DE00-417D-A590-AF95EE50D079}"/>
              </a:ext>
            </a:extLst>
          </p:cNvPr>
          <p:cNvSpPr>
            <a:spLocks noChangeAspect="1"/>
          </p:cNvSpPr>
          <p:nvPr/>
        </p:nvSpPr>
        <p:spPr>
          <a:xfrm>
            <a:off x="6928086" y="2501714"/>
            <a:ext cx="274320" cy="274320"/>
          </a:xfrm>
          <a:prstGeom prst="roundRect">
            <a:avLst/>
          </a:prstGeom>
          <a:noFill/>
          <a:ln w="19050" cap="flat" cmpd="sng" algn="ctr">
            <a:solidFill>
              <a:srgbClr val="8295A8"/>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5A5A5"/>
              </a:solidFill>
              <a:effectLst/>
              <a:uLnTx/>
              <a:uFillTx/>
              <a:latin typeface="Avenir Book" panose="02000503020000020003" pitchFamily="2" charset="0"/>
              <a:ea typeface="+mn-ea"/>
              <a:cs typeface="+mn-cs"/>
            </a:endParaRPr>
          </a:p>
        </p:txBody>
      </p:sp>
      <p:cxnSp>
        <p:nvCxnSpPr>
          <p:cNvPr id="78" name="Straight Arrow Connector 77">
            <a:extLst>
              <a:ext uri="{FF2B5EF4-FFF2-40B4-BE49-F238E27FC236}">
                <a16:creationId xmlns:a16="http://schemas.microsoft.com/office/drawing/2014/main" id="{E50AF47E-3B5D-4DAE-B196-842F190C85E4}"/>
              </a:ext>
            </a:extLst>
          </p:cNvPr>
          <p:cNvCxnSpPr>
            <a:cxnSpLocks/>
          </p:cNvCxnSpPr>
          <p:nvPr/>
        </p:nvCxnSpPr>
        <p:spPr>
          <a:xfrm>
            <a:off x="7353047" y="2666717"/>
            <a:ext cx="2432868" cy="10902"/>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62" name="Rectangle 61">
            <a:extLst>
              <a:ext uri="{FF2B5EF4-FFF2-40B4-BE49-F238E27FC236}">
                <a16:creationId xmlns:a16="http://schemas.microsoft.com/office/drawing/2014/main" id="{3BF696CD-B8D9-465B-9B6F-8618FABA2329}"/>
              </a:ext>
            </a:extLst>
          </p:cNvPr>
          <p:cNvSpPr/>
          <p:nvPr/>
        </p:nvSpPr>
        <p:spPr>
          <a:xfrm>
            <a:off x="1003688" y="5100328"/>
            <a:ext cx="6279899" cy="1284069"/>
          </a:xfrm>
          <a:prstGeom prst="rect">
            <a:avLst/>
          </a:prstGeom>
        </p:spPr>
        <p:txBody>
          <a:bodyPr wrap="square">
            <a:spAutoFit/>
          </a:bodyPr>
          <a:lstStyle/>
          <a:p>
            <a:pPr marL="342900" marR="0" lvl="0" indent="-342900" algn="l" defTabSz="914400" rtl="0" eaLnBrk="1" fontAlgn="auto" latinLnBrk="0" hangingPunct="1">
              <a:lnSpc>
                <a:spcPct val="120000"/>
              </a:lnSpc>
              <a:spcBef>
                <a:spcPts val="0"/>
              </a:spcBef>
              <a:spcAft>
                <a:spcPts val="0"/>
              </a:spcAft>
              <a:buClrTx/>
              <a:buSzTx/>
              <a:buFontTx/>
              <a:buChar char="-"/>
              <a:tabLst/>
              <a:defRPr/>
            </a:pPr>
            <a:r>
              <a:rPr kumimoji="0" lang="en-US" sz="2200" b="0" i="0" u="none" strike="noStrike" kern="1200" cap="none" spc="0" normalizeH="0" baseline="0" noProof="0" dirty="0">
                <a:ln>
                  <a:noFill/>
                </a:ln>
                <a:solidFill>
                  <a:prstClr val="black"/>
                </a:solidFill>
                <a:effectLst/>
                <a:uLnTx/>
                <a:uFillTx/>
                <a:latin typeface="Avenir Medium" panose="02000503020000020003" pitchFamily="2" charset="0"/>
                <a:ea typeface="+mn-ea"/>
                <a:cs typeface="+mn-cs"/>
              </a:rPr>
              <a:t>To what degree do you trust this person to help you when you need it?</a:t>
            </a:r>
          </a:p>
          <a:p>
            <a:pPr marL="342900" marR="0" lvl="0" indent="-342900" algn="l" defTabSz="914400" rtl="0" eaLnBrk="1" fontAlgn="auto" latinLnBrk="0" hangingPunct="1">
              <a:lnSpc>
                <a:spcPct val="120000"/>
              </a:lnSpc>
              <a:spcBef>
                <a:spcPts val="0"/>
              </a:spcBef>
              <a:spcAft>
                <a:spcPts val="0"/>
              </a:spcAft>
              <a:buClrTx/>
              <a:buSzTx/>
              <a:buFontTx/>
              <a:buChar char="-"/>
              <a:tabLst/>
              <a:defRPr/>
            </a:pPr>
            <a:r>
              <a:rPr lang="en-US" sz="2200" dirty="0">
                <a:solidFill>
                  <a:prstClr val="black"/>
                </a:solidFill>
                <a:latin typeface="Avenir Medium" panose="02000503020000020003" pitchFamily="2" charset="0"/>
              </a:rPr>
              <a:t>To what degree do you depend on them?</a:t>
            </a:r>
            <a:endParaRPr kumimoji="0" lang="en-US" sz="2200" b="0" i="0" u="none" strike="noStrike" kern="1200" cap="none" spc="0" normalizeH="0" baseline="0" noProof="0" dirty="0">
              <a:ln>
                <a:noFill/>
              </a:ln>
              <a:solidFill>
                <a:prstClr val="black"/>
              </a:solidFill>
              <a:effectLst/>
              <a:uLnTx/>
              <a:uFillTx/>
              <a:latin typeface="Avenir Medium" panose="02000503020000020003" pitchFamily="2" charset="0"/>
              <a:ea typeface="+mn-ea"/>
              <a:cs typeface="Calibri" panose="020F0502020204030204" pitchFamily="34" charset="0"/>
            </a:endParaRPr>
          </a:p>
        </p:txBody>
      </p:sp>
    </p:spTree>
    <p:extLst>
      <p:ext uri="{BB962C8B-B14F-4D97-AF65-F5344CB8AC3E}">
        <p14:creationId xmlns:p14="http://schemas.microsoft.com/office/powerpoint/2010/main" val="1001023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69"/>
                                        </p:tgtEl>
                                        <p:attrNameLst>
                                          <p:attrName>fillcolor</p:attrName>
                                        </p:attrNameLst>
                                      </p:cBhvr>
                                      <p:to>
                                        <a:srgbClr val="8295A8"/>
                                      </p:to>
                                    </p:animClr>
                                    <p:set>
                                      <p:cBhvr>
                                        <p:cTn id="7" dur="500" fill="hold"/>
                                        <p:tgtEl>
                                          <p:spTgt spid="69"/>
                                        </p:tgtEl>
                                        <p:attrNameLst>
                                          <p:attrName>fill.type</p:attrName>
                                        </p:attrNameLst>
                                      </p:cBhvr>
                                      <p:to>
                                        <p:strVal val="solid"/>
                                      </p:to>
                                    </p:set>
                                    <p:set>
                                      <p:cBhvr>
                                        <p:cTn id="8" dur="500" fill="hold"/>
                                        <p:tgtEl>
                                          <p:spTgt spid="69"/>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 presetClass="emph" presetSubtype="2" fill="hold" nodeType="clickEffect">
                                  <p:stCondLst>
                                    <p:cond delay="0"/>
                                  </p:stCondLst>
                                  <p:childTnLst>
                                    <p:animClr clrSpc="rgb" dir="cw">
                                      <p:cBhvr>
                                        <p:cTn id="12" dur="500" fill="hold"/>
                                        <p:tgtEl>
                                          <p:spTgt spid="76"/>
                                        </p:tgtEl>
                                        <p:attrNameLst>
                                          <p:attrName>fillcolor</p:attrName>
                                        </p:attrNameLst>
                                      </p:cBhvr>
                                      <p:to>
                                        <a:srgbClr val="8295A8"/>
                                      </p:to>
                                    </p:animClr>
                                    <p:set>
                                      <p:cBhvr>
                                        <p:cTn id="13" dur="500" fill="hold"/>
                                        <p:tgtEl>
                                          <p:spTgt spid="76"/>
                                        </p:tgtEl>
                                        <p:attrNameLst>
                                          <p:attrName>fill.type</p:attrName>
                                        </p:attrNameLst>
                                      </p:cBhvr>
                                      <p:to>
                                        <p:strVal val="solid"/>
                                      </p:to>
                                    </p:set>
                                    <p:set>
                                      <p:cBhvr>
                                        <p:cTn id="14" dur="500" fill="hold"/>
                                        <p:tgtEl>
                                          <p:spTgt spid="76"/>
                                        </p:tgtEl>
                                        <p:attrNameLst>
                                          <p:attrName>fill.on</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wipe(up)">
                                      <p:cBhvr>
                                        <p:cTn id="19" dur="500"/>
                                        <p:tgtEl>
                                          <p:spTgt spid="47"/>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wipe(left)">
                                      <p:cBhvr>
                                        <p:cTn id="23" dur="500"/>
                                        <p:tgtEl>
                                          <p:spTgt spid="41"/>
                                        </p:tgtEl>
                                      </p:cBhvr>
                                    </p:animEffect>
                                  </p:childTnLst>
                                </p:cTn>
                              </p:par>
                            </p:childTnLst>
                          </p:cTn>
                        </p:par>
                        <p:par>
                          <p:cTn id="24" fill="hold">
                            <p:stCondLst>
                              <p:cond delay="1000"/>
                            </p:stCondLst>
                            <p:childTnLst>
                              <p:par>
                                <p:cTn id="25" presetID="22" presetClass="entr" presetSubtype="4" fill="hold" grpId="0" nodeType="after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wipe(down)">
                                      <p:cBhvr>
                                        <p:cTn id="27" dur="500"/>
                                        <p:tgtEl>
                                          <p:spTgt spid="46"/>
                                        </p:tgtEl>
                                      </p:cBhvr>
                                    </p:animEffect>
                                  </p:childTnLst>
                                </p:cTn>
                              </p:par>
                            </p:childTnLst>
                          </p:cTn>
                        </p:par>
                        <p:par>
                          <p:cTn id="28" fill="hold">
                            <p:stCondLst>
                              <p:cond delay="1500"/>
                            </p:stCondLst>
                            <p:childTnLst>
                              <p:par>
                                <p:cTn id="29" presetID="22" presetClass="entr" presetSubtype="8" fill="hold" grpId="0" nodeType="after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wipe(left)">
                                      <p:cBhvr>
                                        <p:cTn id="31"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1" grpId="0" animBg="1"/>
      <p:bldP spid="46" grpId="0" animBg="1"/>
      <p:bldP spid="4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BF0B952-FFA0-AE4C-89F6-FFC032A9111F}"/>
              </a:ext>
            </a:extLst>
          </p:cNvPr>
          <p:cNvSpPr/>
          <p:nvPr/>
        </p:nvSpPr>
        <p:spPr>
          <a:xfrm>
            <a:off x="7219846" y="941177"/>
            <a:ext cx="115993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venir Book" panose="02000503020000020003" pitchFamily="2" charset="0"/>
                <a:ea typeface="+mn-ea"/>
                <a:cs typeface="Calibri" panose="020F0502020204030204" pitchFamily="34" charset="0"/>
              </a:rPr>
              <a:t>Childcare</a:t>
            </a:r>
          </a:p>
        </p:txBody>
      </p:sp>
      <p:sp>
        <p:nvSpPr>
          <p:cNvPr id="7" name="Rectangle 6">
            <a:extLst>
              <a:ext uri="{FF2B5EF4-FFF2-40B4-BE49-F238E27FC236}">
                <a16:creationId xmlns:a16="http://schemas.microsoft.com/office/drawing/2014/main" id="{714DAD5C-B70E-804D-9B42-C53444E8C9E3}"/>
              </a:ext>
            </a:extLst>
          </p:cNvPr>
          <p:cNvSpPr/>
          <p:nvPr/>
        </p:nvSpPr>
        <p:spPr>
          <a:xfrm>
            <a:off x="7219846" y="1424942"/>
            <a:ext cx="121860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venir Book" panose="02000503020000020003" pitchFamily="2" charset="0"/>
                <a:ea typeface="+mn-ea"/>
                <a:cs typeface="Calibri" panose="020F0502020204030204" pitchFamily="34" charset="0"/>
              </a:rPr>
              <a:t>Education</a:t>
            </a:r>
          </a:p>
        </p:txBody>
      </p:sp>
      <p:sp>
        <p:nvSpPr>
          <p:cNvPr id="8" name="Rectangle 7">
            <a:extLst>
              <a:ext uri="{FF2B5EF4-FFF2-40B4-BE49-F238E27FC236}">
                <a16:creationId xmlns:a16="http://schemas.microsoft.com/office/drawing/2014/main" id="{B8F2B695-BAD0-AB4A-B233-AC22B1472E8E}"/>
              </a:ext>
            </a:extLst>
          </p:cNvPr>
          <p:cNvSpPr/>
          <p:nvPr/>
        </p:nvSpPr>
        <p:spPr>
          <a:xfrm>
            <a:off x="7219846" y="1908707"/>
            <a:ext cx="202555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venir Book" panose="02000503020000020003" pitchFamily="2" charset="0"/>
                <a:ea typeface="+mn-ea"/>
                <a:cs typeface="Calibri" panose="020F0502020204030204" pitchFamily="34" charset="0"/>
              </a:rPr>
              <a:t>Emergency needs</a:t>
            </a:r>
          </a:p>
        </p:txBody>
      </p:sp>
      <p:sp>
        <p:nvSpPr>
          <p:cNvPr id="9" name="Rectangle 8">
            <a:extLst>
              <a:ext uri="{FF2B5EF4-FFF2-40B4-BE49-F238E27FC236}">
                <a16:creationId xmlns:a16="http://schemas.microsoft.com/office/drawing/2014/main" id="{01146C4E-9429-394A-B5CB-FAFBFCBABEE2}"/>
              </a:ext>
            </a:extLst>
          </p:cNvPr>
          <p:cNvSpPr/>
          <p:nvPr/>
        </p:nvSpPr>
        <p:spPr>
          <a:xfrm>
            <a:off x="7219846" y="2392472"/>
            <a:ext cx="201593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venir Book" panose="02000503020000020003" pitchFamily="2" charset="0"/>
                <a:ea typeface="+mn-ea"/>
                <a:cs typeface="Calibri" panose="020F0502020204030204" pitchFamily="34" charset="0"/>
              </a:rPr>
              <a:t>Health/healthcare</a:t>
            </a:r>
          </a:p>
        </p:txBody>
      </p:sp>
      <p:sp>
        <p:nvSpPr>
          <p:cNvPr id="10" name="Rectangle 9">
            <a:extLst>
              <a:ext uri="{FF2B5EF4-FFF2-40B4-BE49-F238E27FC236}">
                <a16:creationId xmlns:a16="http://schemas.microsoft.com/office/drawing/2014/main" id="{7443EB86-21D0-3F48-A1F2-4C91CF759386}"/>
              </a:ext>
            </a:extLst>
          </p:cNvPr>
          <p:cNvSpPr/>
          <p:nvPr/>
        </p:nvSpPr>
        <p:spPr>
          <a:xfrm>
            <a:off x="7219846" y="2876237"/>
            <a:ext cx="72648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venir Book" panose="02000503020000020003" pitchFamily="2" charset="0"/>
                <a:ea typeface="+mn-ea"/>
                <a:cs typeface="Calibri" panose="020F0502020204030204" pitchFamily="34" charset="0"/>
              </a:rPr>
              <a:t>Food</a:t>
            </a:r>
          </a:p>
        </p:txBody>
      </p:sp>
      <p:sp>
        <p:nvSpPr>
          <p:cNvPr id="11" name="Rectangle 10">
            <a:extLst>
              <a:ext uri="{FF2B5EF4-FFF2-40B4-BE49-F238E27FC236}">
                <a16:creationId xmlns:a16="http://schemas.microsoft.com/office/drawing/2014/main" id="{B3E7F1D2-B4B3-0E4A-8A5B-7B377A79D6AB}"/>
              </a:ext>
            </a:extLst>
          </p:cNvPr>
          <p:cNvSpPr/>
          <p:nvPr/>
        </p:nvSpPr>
        <p:spPr>
          <a:xfrm>
            <a:off x="7219846" y="3360002"/>
            <a:ext cx="209223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venir Book" panose="02000503020000020003" pitchFamily="2" charset="0"/>
                <a:ea typeface="+mn-ea"/>
                <a:cs typeface="Calibri" panose="020F0502020204030204" pitchFamily="34" charset="0"/>
              </a:rPr>
              <a:t>Housing &amp; Utilities</a:t>
            </a:r>
          </a:p>
        </p:txBody>
      </p:sp>
      <p:sp>
        <p:nvSpPr>
          <p:cNvPr id="12" name="Rectangle 11">
            <a:extLst>
              <a:ext uri="{FF2B5EF4-FFF2-40B4-BE49-F238E27FC236}">
                <a16:creationId xmlns:a16="http://schemas.microsoft.com/office/drawing/2014/main" id="{0B12D74C-53D9-144F-8A49-CCB854463FC9}"/>
              </a:ext>
            </a:extLst>
          </p:cNvPr>
          <p:cNvSpPr/>
          <p:nvPr/>
        </p:nvSpPr>
        <p:spPr>
          <a:xfrm>
            <a:off x="7219846" y="3843767"/>
            <a:ext cx="158408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venir Book" panose="02000503020000020003" pitchFamily="2" charset="0"/>
                <a:ea typeface="+mn-ea"/>
                <a:cs typeface="Calibri" panose="020F0502020204030204" pitchFamily="34" charset="0"/>
              </a:rPr>
              <a:t>Legal matters</a:t>
            </a:r>
          </a:p>
        </p:txBody>
      </p:sp>
      <p:sp>
        <p:nvSpPr>
          <p:cNvPr id="13" name="Rectangle 12">
            <a:extLst>
              <a:ext uri="{FF2B5EF4-FFF2-40B4-BE49-F238E27FC236}">
                <a16:creationId xmlns:a16="http://schemas.microsoft.com/office/drawing/2014/main" id="{0EE21B91-683C-D448-8300-5F0F38EA37A0}"/>
              </a:ext>
            </a:extLst>
          </p:cNvPr>
          <p:cNvSpPr/>
          <p:nvPr/>
        </p:nvSpPr>
        <p:spPr>
          <a:xfrm>
            <a:off x="7219846" y="4327532"/>
            <a:ext cx="276069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venir Book" panose="02000503020000020003" pitchFamily="2" charset="0"/>
                <a:ea typeface="+mn-ea"/>
                <a:cs typeface="Calibri" panose="020F0502020204030204" pitchFamily="34" charset="0"/>
              </a:rPr>
              <a:t>Mental/behavioral health</a:t>
            </a:r>
          </a:p>
        </p:txBody>
      </p:sp>
      <p:sp>
        <p:nvSpPr>
          <p:cNvPr id="14" name="Rectangle 13">
            <a:extLst>
              <a:ext uri="{FF2B5EF4-FFF2-40B4-BE49-F238E27FC236}">
                <a16:creationId xmlns:a16="http://schemas.microsoft.com/office/drawing/2014/main" id="{CDCEC8AE-1041-544F-AA0A-078CE09F0FB9}"/>
              </a:ext>
            </a:extLst>
          </p:cNvPr>
          <p:cNvSpPr/>
          <p:nvPr/>
        </p:nvSpPr>
        <p:spPr>
          <a:xfrm>
            <a:off x="7219846" y="4811297"/>
            <a:ext cx="89319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venir Book" panose="02000503020000020003" pitchFamily="2" charset="0"/>
                <a:ea typeface="+mn-ea"/>
                <a:cs typeface="Calibri" panose="020F0502020204030204" pitchFamily="34" charset="0"/>
              </a:rPr>
              <a:t>Money</a:t>
            </a:r>
          </a:p>
        </p:txBody>
      </p:sp>
      <p:sp>
        <p:nvSpPr>
          <p:cNvPr id="15" name="Rectangle 14">
            <a:extLst>
              <a:ext uri="{FF2B5EF4-FFF2-40B4-BE49-F238E27FC236}">
                <a16:creationId xmlns:a16="http://schemas.microsoft.com/office/drawing/2014/main" id="{20BEEA6A-BBF6-9F4A-8472-3B24C173F02E}"/>
              </a:ext>
            </a:extLst>
          </p:cNvPr>
          <p:cNvSpPr/>
          <p:nvPr/>
        </p:nvSpPr>
        <p:spPr>
          <a:xfrm>
            <a:off x="7219846" y="5295062"/>
            <a:ext cx="312617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venir Book" panose="02000503020000020003" pitchFamily="2" charset="0"/>
                <a:ea typeface="+mn-ea"/>
                <a:cs typeface="Calibri" panose="020F0502020204030204" pitchFamily="34" charset="0"/>
              </a:rPr>
              <a:t>Social support and guidance</a:t>
            </a:r>
          </a:p>
        </p:txBody>
      </p:sp>
      <p:sp>
        <p:nvSpPr>
          <p:cNvPr id="16" name="Rectangle 15">
            <a:extLst>
              <a:ext uri="{FF2B5EF4-FFF2-40B4-BE49-F238E27FC236}">
                <a16:creationId xmlns:a16="http://schemas.microsoft.com/office/drawing/2014/main" id="{19937812-B37C-F84E-86D5-089BD8ED6921}"/>
              </a:ext>
            </a:extLst>
          </p:cNvPr>
          <p:cNvSpPr/>
          <p:nvPr/>
        </p:nvSpPr>
        <p:spPr>
          <a:xfrm>
            <a:off x="7219846" y="5778827"/>
            <a:ext cx="166866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venir Book" panose="02000503020000020003" pitchFamily="2" charset="0"/>
                <a:ea typeface="+mn-ea"/>
                <a:cs typeface="Calibri" panose="020F0502020204030204" pitchFamily="34" charset="0"/>
              </a:rPr>
              <a:t>Transportation</a:t>
            </a:r>
          </a:p>
        </p:txBody>
      </p:sp>
      <p:sp>
        <p:nvSpPr>
          <p:cNvPr id="17" name="Rectangle 16">
            <a:extLst>
              <a:ext uri="{FF2B5EF4-FFF2-40B4-BE49-F238E27FC236}">
                <a16:creationId xmlns:a16="http://schemas.microsoft.com/office/drawing/2014/main" id="{22CC654F-4E15-8A47-BECC-344B628635DD}"/>
              </a:ext>
            </a:extLst>
          </p:cNvPr>
          <p:cNvSpPr/>
          <p:nvPr/>
        </p:nvSpPr>
        <p:spPr>
          <a:xfrm>
            <a:off x="7219846" y="6262591"/>
            <a:ext cx="72231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venir Book" panose="02000503020000020003" pitchFamily="2" charset="0"/>
                <a:ea typeface="+mn-ea"/>
                <a:cs typeface="Calibri" panose="020F0502020204030204" pitchFamily="34" charset="0"/>
              </a:rPr>
              <a:t>Work</a:t>
            </a:r>
          </a:p>
        </p:txBody>
      </p:sp>
      <p:sp>
        <p:nvSpPr>
          <p:cNvPr id="19" name="Rectangle 18">
            <a:extLst>
              <a:ext uri="{FF2B5EF4-FFF2-40B4-BE49-F238E27FC236}">
                <a16:creationId xmlns:a16="http://schemas.microsoft.com/office/drawing/2014/main" id="{8EC4508D-90EE-224F-B152-97174C6C74E5}"/>
              </a:ext>
            </a:extLst>
          </p:cNvPr>
          <p:cNvSpPr/>
          <p:nvPr/>
        </p:nvSpPr>
        <p:spPr>
          <a:xfrm>
            <a:off x="1099794" y="2765418"/>
            <a:ext cx="4996206" cy="1391599"/>
          </a:xfrm>
          <a:prstGeom prst="rect">
            <a:avLst/>
          </a:prstGeom>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venir Medium" panose="02000503020000020003" pitchFamily="2" charset="0"/>
                <a:ea typeface="+mn-ea"/>
                <a:cs typeface="+mn-cs"/>
              </a:rPr>
              <a:t>What are your most pressing concerns?</a:t>
            </a:r>
            <a:endParaRPr kumimoji="0" lang="en-US" sz="3600" b="0" i="0" u="none" strike="noStrike" kern="1200" cap="none" spc="0" normalizeH="0" baseline="0" noProof="0" dirty="0">
              <a:ln>
                <a:noFill/>
              </a:ln>
              <a:solidFill>
                <a:prstClr val="black"/>
              </a:solidFill>
              <a:effectLst/>
              <a:uLnTx/>
              <a:uFillTx/>
              <a:latin typeface="Avenir Medium" panose="02000503020000020003" pitchFamily="2" charset="0"/>
              <a:ea typeface="+mn-ea"/>
              <a:cs typeface="Calibri" panose="020F0502020204030204" pitchFamily="34" charset="0"/>
            </a:endParaRPr>
          </a:p>
        </p:txBody>
      </p:sp>
      <p:sp>
        <p:nvSpPr>
          <p:cNvPr id="20" name="Rounded Rectangle 19">
            <a:extLst>
              <a:ext uri="{FF2B5EF4-FFF2-40B4-BE49-F238E27FC236}">
                <a16:creationId xmlns:a16="http://schemas.microsoft.com/office/drawing/2014/main" id="{50818619-F882-C24F-8E0E-54A07911D7B7}"/>
              </a:ext>
            </a:extLst>
          </p:cNvPr>
          <p:cNvSpPr>
            <a:spLocks noChangeAspect="1"/>
          </p:cNvSpPr>
          <p:nvPr/>
        </p:nvSpPr>
        <p:spPr>
          <a:xfrm>
            <a:off x="6855973" y="974025"/>
            <a:ext cx="274320" cy="274320"/>
          </a:xfrm>
          <a:prstGeom prst="roundRect">
            <a:avLst/>
          </a:prstGeom>
          <a:noFill/>
          <a:ln w="19050" cap="flat" cmpd="sng" algn="ctr">
            <a:solidFill>
              <a:srgbClr val="8295A8"/>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5A5A5"/>
              </a:solidFill>
              <a:effectLst/>
              <a:uLnTx/>
              <a:uFillTx/>
              <a:latin typeface="Avenir Book" panose="02000503020000020003" pitchFamily="2" charset="0"/>
              <a:ea typeface="+mn-ea"/>
              <a:cs typeface="+mn-cs"/>
            </a:endParaRPr>
          </a:p>
        </p:txBody>
      </p:sp>
      <p:sp>
        <p:nvSpPr>
          <p:cNvPr id="25" name="Rounded Rectangle 24">
            <a:extLst>
              <a:ext uri="{FF2B5EF4-FFF2-40B4-BE49-F238E27FC236}">
                <a16:creationId xmlns:a16="http://schemas.microsoft.com/office/drawing/2014/main" id="{AAED53C2-1A99-8246-BD3F-B150CA072496}"/>
              </a:ext>
            </a:extLst>
          </p:cNvPr>
          <p:cNvSpPr>
            <a:spLocks noChangeAspect="1"/>
          </p:cNvSpPr>
          <p:nvPr/>
        </p:nvSpPr>
        <p:spPr>
          <a:xfrm>
            <a:off x="6855973" y="1458027"/>
            <a:ext cx="274320" cy="274320"/>
          </a:xfrm>
          <a:prstGeom prst="roundRect">
            <a:avLst/>
          </a:prstGeom>
          <a:noFill/>
          <a:ln w="19050" cap="flat" cmpd="sng" algn="ctr">
            <a:solidFill>
              <a:srgbClr val="8295A8"/>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5A5A5"/>
              </a:solidFill>
              <a:effectLst/>
              <a:uLnTx/>
              <a:uFillTx/>
              <a:latin typeface="Avenir Book" panose="02000503020000020003" pitchFamily="2" charset="0"/>
              <a:ea typeface="+mn-ea"/>
              <a:cs typeface="+mn-cs"/>
            </a:endParaRPr>
          </a:p>
        </p:txBody>
      </p:sp>
      <p:sp>
        <p:nvSpPr>
          <p:cNvPr id="26" name="Rounded Rectangle 25">
            <a:extLst>
              <a:ext uri="{FF2B5EF4-FFF2-40B4-BE49-F238E27FC236}">
                <a16:creationId xmlns:a16="http://schemas.microsoft.com/office/drawing/2014/main" id="{12C25E8D-4713-7640-AE07-92CE4070B0A9}"/>
              </a:ext>
            </a:extLst>
          </p:cNvPr>
          <p:cNvSpPr>
            <a:spLocks noChangeAspect="1"/>
          </p:cNvSpPr>
          <p:nvPr/>
        </p:nvSpPr>
        <p:spPr>
          <a:xfrm>
            <a:off x="6855973" y="1942029"/>
            <a:ext cx="274320" cy="274320"/>
          </a:xfrm>
          <a:prstGeom prst="roundRect">
            <a:avLst/>
          </a:prstGeom>
          <a:noFill/>
          <a:ln w="19050" cap="flat" cmpd="sng" algn="ctr">
            <a:solidFill>
              <a:srgbClr val="8295A8"/>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5A5A5"/>
              </a:solidFill>
              <a:effectLst/>
              <a:uLnTx/>
              <a:uFillTx/>
              <a:latin typeface="Avenir Book" panose="02000503020000020003" pitchFamily="2" charset="0"/>
              <a:ea typeface="+mn-ea"/>
              <a:cs typeface="+mn-cs"/>
            </a:endParaRPr>
          </a:p>
        </p:txBody>
      </p:sp>
      <p:sp>
        <p:nvSpPr>
          <p:cNvPr id="27" name="Rounded Rectangle 26">
            <a:extLst>
              <a:ext uri="{FF2B5EF4-FFF2-40B4-BE49-F238E27FC236}">
                <a16:creationId xmlns:a16="http://schemas.microsoft.com/office/drawing/2014/main" id="{D874F3D1-D64F-3A4A-A5EA-E661E0A8EAE7}"/>
              </a:ext>
            </a:extLst>
          </p:cNvPr>
          <p:cNvSpPr>
            <a:spLocks noChangeAspect="1"/>
          </p:cNvSpPr>
          <p:nvPr/>
        </p:nvSpPr>
        <p:spPr>
          <a:xfrm>
            <a:off x="6855973" y="2426031"/>
            <a:ext cx="274320" cy="274320"/>
          </a:xfrm>
          <a:prstGeom prst="roundRect">
            <a:avLst/>
          </a:prstGeom>
          <a:noFill/>
          <a:ln w="19050" cap="flat" cmpd="sng" algn="ctr">
            <a:solidFill>
              <a:srgbClr val="8295A8"/>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5A5A5"/>
              </a:solidFill>
              <a:effectLst/>
              <a:uLnTx/>
              <a:uFillTx/>
              <a:latin typeface="Avenir Book" panose="02000503020000020003" pitchFamily="2" charset="0"/>
              <a:ea typeface="+mn-ea"/>
              <a:cs typeface="+mn-cs"/>
            </a:endParaRPr>
          </a:p>
        </p:txBody>
      </p:sp>
      <p:sp>
        <p:nvSpPr>
          <p:cNvPr id="28" name="Rounded Rectangle 27">
            <a:extLst>
              <a:ext uri="{FF2B5EF4-FFF2-40B4-BE49-F238E27FC236}">
                <a16:creationId xmlns:a16="http://schemas.microsoft.com/office/drawing/2014/main" id="{02087D78-DC81-DF47-8BEE-90B5CAEEC27C}"/>
              </a:ext>
            </a:extLst>
          </p:cNvPr>
          <p:cNvSpPr>
            <a:spLocks noChangeAspect="1"/>
          </p:cNvSpPr>
          <p:nvPr/>
        </p:nvSpPr>
        <p:spPr>
          <a:xfrm>
            <a:off x="6855973" y="2910033"/>
            <a:ext cx="274320" cy="274320"/>
          </a:xfrm>
          <a:prstGeom prst="roundRect">
            <a:avLst/>
          </a:prstGeom>
          <a:noFill/>
          <a:ln w="19050" cap="flat" cmpd="sng" algn="ctr">
            <a:solidFill>
              <a:srgbClr val="8295A8"/>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5A5A5"/>
              </a:solidFill>
              <a:effectLst/>
              <a:uLnTx/>
              <a:uFillTx/>
              <a:latin typeface="Avenir Book" panose="02000503020000020003" pitchFamily="2" charset="0"/>
              <a:ea typeface="+mn-ea"/>
              <a:cs typeface="+mn-cs"/>
            </a:endParaRPr>
          </a:p>
        </p:txBody>
      </p:sp>
      <p:sp>
        <p:nvSpPr>
          <p:cNvPr id="29" name="Rounded Rectangle 28">
            <a:extLst>
              <a:ext uri="{FF2B5EF4-FFF2-40B4-BE49-F238E27FC236}">
                <a16:creationId xmlns:a16="http://schemas.microsoft.com/office/drawing/2014/main" id="{8F9451AF-D175-4441-8D20-6C2ADA8E04C6}"/>
              </a:ext>
            </a:extLst>
          </p:cNvPr>
          <p:cNvSpPr>
            <a:spLocks noChangeAspect="1"/>
          </p:cNvSpPr>
          <p:nvPr/>
        </p:nvSpPr>
        <p:spPr>
          <a:xfrm>
            <a:off x="6855973" y="3394035"/>
            <a:ext cx="274320" cy="274320"/>
          </a:xfrm>
          <a:prstGeom prst="roundRect">
            <a:avLst/>
          </a:prstGeom>
          <a:noFill/>
          <a:ln w="19050" cap="flat" cmpd="sng" algn="ctr">
            <a:solidFill>
              <a:srgbClr val="8295A8"/>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5A5A5"/>
              </a:solidFill>
              <a:effectLst/>
              <a:uLnTx/>
              <a:uFillTx/>
              <a:latin typeface="Avenir Book" panose="02000503020000020003" pitchFamily="2" charset="0"/>
              <a:ea typeface="+mn-ea"/>
              <a:cs typeface="+mn-cs"/>
            </a:endParaRPr>
          </a:p>
        </p:txBody>
      </p:sp>
      <p:sp>
        <p:nvSpPr>
          <p:cNvPr id="30" name="Rounded Rectangle 29">
            <a:extLst>
              <a:ext uri="{FF2B5EF4-FFF2-40B4-BE49-F238E27FC236}">
                <a16:creationId xmlns:a16="http://schemas.microsoft.com/office/drawing/2014/main" id="{C1DA5B81-1E64-1740-8920-972B66A10439}"/>
              </a:ext>
            </a:extLst>
          </p:cNvPr>
          <p:cNvSpPr>
            <a:spLocks noChangeAspect="1"/>
          </p:cNvSpPr>
          <p:nvPr/>
        </p:nvSpPr>
        <p:spPr>
          <a:xfrm>
            <a:off x="6855973" y="3878037"/>
            <a:ext cx="274320" cy="274320"/>
          </a:xfrm>
          <a:prstGeom prst="roundRect">
            <a:avLst/>
          </a:prstGeom>
          <a:noFill/>
          <a:ln w="19050" cap="flat" cmpd="sng" algn="ctr">
            <a:solidFill>
              <a:srgbClr val="8295A8"/>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5A5A5"/>
              </a:solidFill>
              <a:effectLst/>
              <a:uLnTx/>
              <a:uFillTx/>
              <a:latin typeface="Avenir Book" panose="02000503020000020003" pitchFamily="2" charset="0"/>
              <a:ea typeface="+mn-ea"/>
              <a:cs typeface="+mn-cs"/>
            </a:endParaRPr>
          </a:p>
        </p:txBody>
      </p:sp>
      <p:sp>
        <p:nvSpPr>
          <p:cNvPr id="31" name="Rounded Rectangle 30">
            <a:extLst>
              <a:ext uri="{FF2B5EF4-FFF2-40B4-BE49-F238E27FC236}">
                <a16:creationId xmlns:a16="http://schemas.microsoft.com/office/drawing/2014/main" id="{86BF3AD9-CD86-E048-B7B7-77FBFD905F65}"/>
              </a:ext>
            </a:extLst>
          </p:cNvPr>
          <p:cNvSpPr>
            <a:spLocks noChangeAspect="1"/>
          </p:cNvSpPr>
          <p:nvPr/>
        </p:nvSpPr>
        <p:spPr>
          <a:xfrm>
            <a:off x="6855973" y="4362039"/>
            <a:ext cx="274320" cy="274320"/>
          </a:xfrm>
          <a:prstGeom prst="roundRect">
            <a:avLst/>
          </a:prstGeom>
          <a:noFill/>
          <a:ln w="19050" cap="flat" cmpd="sng" algn="ctr">
            <a:solidFill>
              <a:srgbClr val="8295A8"/>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5A5A5"/>
              </a:solidFill>
              <a:effectLst/>
              <a:uLnTx/>
              <a:uFillTx/>
              <a:latin typeface="Avenir Book" panose="02000503020000020003" pitchFamily="2" charset="0"/>
              <a:ea typeface="+mn-ea"/>
              <a:cs typeface="+mn-cs"/>
            </a:endParaRPr>
          </a:p>
        </p:txBody>
      </p:sp>
      <p:sp>
        <p:nvSpPr>
          <p:cNvPr id="32" name="Rounded Rectangle 31">
            <a:extLst>
              <a:ext uri="{FF2B5EF4-FFF2-40B4-BE49-F238E27FC236}">
                <a16:creationId xmlns:a16="http://schemas.microsoft.com/office/drawing/2014/main" id="{6199A968-4F9C-154E-90F9-6ECB2C1BC536}"/>
              </a:ext>
            </a:extLst>
          </p:cNvPr>
          <p:cNvSpPr>
            <a:spLocks noChangeAspect="1"/>
          </p:cNvSpPr>
          <p:nvPr/>
        </p:nvSpPr>
        <p:spPr>
          <a:xfrm>
            <a:off x="6855973" y="4846041"/>
            <a:ext cx="274320" cy="274320"/>
          </a:xfrm>
          <a:prstGeom prst="roundRect">
            <a:avLst/>
          </a:prstGeom>
          <a:noFill/>
          <a:ln w="19050" cap="flat" cmpd="sng" algn="ctr">
            <a:solidFill>
              <a:srgbClr val="8295A8"/>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5A5A5"/>
              </a:solidFill>
              <a:effectLst/>
              <a:uLnTx/>
              <a:uFillTx/>
              <a:latin typeface="Avenir Book" panose="02000503020000020003" pitchFamily="2" charset="0"/>
              <a:ea typeface="+mn-ea"/>
              <a:cs typeface="+mn-cs"/>
            </a:endParaRPr>
          </a:p>
        </p:txBody>
      </p:sp>
      <p:sp>
        <p:nvSpPr>
          <p:cNvPr id="33" name="Rounded Rectangle 32">
            <a:extLst>
              <a:ext uri="{FF2B5EF4-FFF2-40B4-BE49-F238E27FC236}">
                <a16:creationId xmlns:a16="http://schemas.microsoft.com/office/drawing/2014/main" id="{CAADE705-8DF3-1049-8CBE-42B2FD8A1443}"/>
              </a:ext>
            </a:extLst>
          </p:cNvPr>
          <p:cNvSpPr>
            <a:spLocks noChangeAspect="1"/>
          </p:cNvSpPr>
          <p:nvPr/>
        </p:nvSpPr>
        <p:spPr>
          <a:xfrm>
            <a:off x="6855973" y="5330043"/>
            <a:ext cx="274320" cy="274320"/>
          </a:xfrm>
          <a:prstGeom prst="roundRect">
            <a:avLst/>
          </a:prstGeom>
          <a:noFill/>
          <a:ln w="19050" cap="flat" cmpd="sng" algn="ctr">
            <a:solidFill>
              <a:srgbClr val="8295A8"/>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5A5A5"/>
              </a:solidFill>
              <a:effectLst/>
              <a:uLnTx/>
              <a:uFillTx/>
              <a:latin typeface="Avenir Book" panose="02000503020000020003" pitchFamily="2" charset="0"/>
              <a:ea typeface="+mn-ea"/>
              <a:cs typeface="+mn-cs"/>
            </a:endParaRPr>
          </a:p>
        </p:txBody>
      </p:sp>
      <p:sp>
        <p:nvSpPr>
          <p:cNvPr id="34" name="Rounded Rectangle 33">
            <a:extLst>
              <a:ext uri="{FF2B5EF4-FFF2-40B4-BE49-F238E27FC236}">
                <a16:creationId xmlns:a16="http://schemas.microsoft.com/office/drawing/2014/main" id="{48F45645-2CC5-C845-AE29-045D32122D34}"/>
              </a:ext>
            </a:extLst>
          </p:cNvPr>
          <p:cNvSpPr>
            <a:spLocks noChangeAspect="1"/>
          </p:cNvSpPr>
          <p:nvPr/>
        </p:nvSpPr>
        <p:spPr>
          <a:xfrm>
            <a:off x="6855973" y="5814045"/>
            <a:ext cx="274320" cy="274320"/>
          </a:xfrm>
          <a:prstGeom prst="roundRect">
            <a:avLst/>
          </a:prstGeom>
          <a:noFill/>
          <a:ln w="19050" cap="flat" cmpd="sng" algn="ctr">
            <a:solidFill>
              <a:srgbClr val="8295A8"/>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5A5A5"/>
              </a:solidFill>
              <a:effectLst/>
              <a:uLnTx/>
              <a:uFillTx/>
              <a:latin typeface="Avenir Book" panose="02000503020000020003" pitchFamily="2" charset="0"/>
              <a:ea typeface="+mn-ea"/>
              <a:cs typeface="+mn-cs"/>
            </a:endParaRPr>
          </a:p>
        </p:txBody>
      </p:sp>
      <p:sp>
        <p:nvSpPr>
          <p:cNvPr id="35" name="Rounded Rectangle 34">
            <a:extLst>
              <a:ext uri="{FF2B5EF4-FFF2-40B4-BE49-F238E27FC236}">
                <a16:creationId xmlns:a16="http://schemas.microsoft.com/office/drawing/2014/main" id="{2D511AE5-2EDF-2145-8FE0-00640329A39A}"/>
              </a:ext>
            </a:extLst>
          </p:cNvPr>
          <p:cNvSpPr>
            <a:spLocks noChangeAspect="1"/>
          </p:cNvSpPr>
          <p:nvPr/>
        </p:nvSpPr>
        <p:spPr>
          <a:xfrm>
            <a:off x="6855973" y="6298043"/>
            <a:ext cx="274320" cy="274320"/>
          </a:xfrm>
          <a:prstGeom prst="roundRect">
            <a:avLst/>
          </a:prstGeom>
          <a:noFill/>
          <a:ln w="19050" cap="flat" cmpd="sng" algn="ctr">
            <a:solidFill>
              <a:srgbClr val="8295A8"/>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5A5A5"/>
              </a:solidFill>
              <a:effectLst/>
              <a:uLnTx/>
              <a:uFillTx/>
              <a:latin typeface="Avenir Book" panose="02000503020000020003" pitchFamily="2" charset="0"/>
              <a:ea typeface="+mn-ea"/>
              <a:cs typeface="+mn-cs"/>
            </a:endParaRPr>
          </a:p>
        </p:txBody>
      </p:sp>
      <p:sp>
        <p:nvSpPr>
          <p:cNvPr id="38" name="Rectangle 37">
            <a:extLst>
              <a:ext uri="{FF2B5EF4-FFF2-40B4-BE49-F238E27FC236}">
                <a16:creationId xmlns:a16="http://schemas.microsoft.com/office/drawing/2014/main" id="{D9956A8F-8CA8-4C42-B55B-57A03C0311E4}"/>
              </a:ext>
            </a:extLst>
          </p:cNvPr>
          <p:cNvSpPr/>
          <p:nvPr/>
        </p:nvSpPr>
        <p:spPr>
          <a:xfrm>
            <a:off x="0" y="0"/>
            <a:ext cx="12192000" cy="580768"/>
          </a:xfrm>
          <a:prstGeom prst="rect">
            <a:avLst/>
          </a:prstGeom>
          <a:solidFill>
            <a:srgbClr val="2336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Book" panose="02000503020000020003" pitchFamily="2" charset="0"/>
              <a:ea typeface="+mn-ea"/>
              <a:cs typeface="+mn-cs"/>
            </a:endParaRPr>
          </a:p>
        </p:txBody>
      </p:sp>
      <p:pic>
        <p:nvPicPr>
          <p:cNvPr id="39" name="Picture 38" descr="Text&#10;&#10;Description automatically generated">
            <a:extLst>
              <a:ext uri="{FF2B5EF4-FFF2-40B4-BE49-F238E27FC236}">
                <a16:creationId xmlns:a16="http://schemas.microsoft.com/office/drawing/2014/main" id="{DB391331-001B-DA47-9AD1-CC7CD3E85B7D}"/>
              </a:ext>
            </a:extLst>
          </p:cNvPr>
          <p:cNvPicPr>
            <a:picLocks noChangeAspect="1"/>
          </p:cNvPicPr>
          <p:nvPr/>
        </p:nvPicPr>
        <p:blipFill>
          <a:blip r:embed="rId2"/>
          <a:stretch>
            <a:fillRect/>
          </a:stretch>
        </p:blipFill>
        <p:spPr>
          <a:xfrm>
            <a:off x="235655" y="52857"/>
            <a:ext cx="1900215" cy="475054"/>
          </a:xfrm>
          <a:prstGeom prst="rect">
            <a:avLst/>
          </a:prstGeom>
        </p:spPr>
      </p:pic>
      <p:sp>
        <p:nvSpPr>
          <p:cNvPr id="40" name="Rectangle 39">
            <a:extLst>
              <a:ext uri="{FF2B5EF4-FFF2-40B4-BE49-F238E27FC236}">
                <a16:creationId xmlns:a16="http://schemas.microsoft.com/office/drawing/2014/main" id="{4C183303-CB92-804B-9C58-827D9C293D40}"/>
              </a:ext>
            </a:extLst>
          </p:cNvPr>
          <p:cNvSpPr/>
          <p:nvPr/>
        </p:nvSpPr>
        <p:spPr>
          <a:xfrm>
            <a:off x="5449031" y="74227"/>
            <a:ext cx="1293944" cy="461665"/>
          </a:xfrm>
          <a:prstGeom prst="rect">
            <a:avLst/>
          </a:prstGeom>
        </p:spPr>
        <p:txBody>
          <a:bodyPr wrap="none">
            <a:spAutoFit/>
          </a:bodyPr>
          <a:lstStyle/>
          <a:p>
            <a:pPr marL="0" marR="0" lvl="0" indent="0" algn="ctr" defTabSz="410765" rtl="0" eaLnBrk="1" fontAlgn="auto" latinLnBrk="0" hangingPunct="0">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Avenir Light" panose="020B0402020203020204" pitchFamily="34" charset="77"/>
                <a:ea typeface="Roboto" panose="02000000000000000000" pitchFamily="2" charset="0"/>
                <a:cs typeface="Arial" panose="020B0604020202020204" pitchFamily="34" charset="0"/>
              </a:rPr>
              <a:t>Screener</a:t>
            </a:r>
          </a:p>
        </p:txBody>
      </p:sp>
    </p:spTree>
    <p:extLst>
      <p:ext uri="{BB962C8B-B14F-4D97-AF65-F5344CB8AC3E}">
        <p14:creationId xmlns:p14="http://schemas.microsoft.com/office/powerpoint/2010/main" val="996874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20"/>
                                        </p:tgtEl>
                                        <p:attrNameLst>
                                          <p:attrName>fillcolor</p:attrName>
                                        </p:attrNameLst>
                                      </p:cBhvr>
                                      <p:to>
                                        <a:srgbClr val="8295A8"/>
                                      </p:to>
                                    </p:animClr>
                                    <p:set>
                                      <p:cBhvr>
                                        <p:cTn id="7" dur="500" fill="hold"/>
                                        <p:tgtEl>
                                          <p:spTgt spid="20"/>
                                        </p:tgtEl>
                                        <p:attrNameLst>
                                          <p:attrName>fill.type</p:attrName>
                                        </p:attrNameLst>
                                      </p:cBhvr>
                                      <p:to>
                                        <p:strVal val="solid"/>
                                      </p:to>
                                    </p:set>
                                    <p:set>
                                      <p:cBhvr>
                                        <p:cTn id="8" dur="500" fill="hold"/>
                                        <p:tgtEl>
                                          <p:spTgt spid="20"/>
                                        </p:tgtEl>
                                        <p:attrNameLst>
                                          <p:attrName>fill.on</p:attrName>
                                        </p:attrNameLst>
                                      </p:cBhvr>
                                      <p:to>
                                        <p:strVal val="true"/>
                                      </p:to>
                                    </p:set>
                                  </p:childTnLst>
                                </p:cTn>
                              </p:par>
                              <p:par>
                                <p:cTn id="9" presetID="1" presetClass="emph" presetSubtype="2" fill="hold" nodeType="withEffect">
                                  <p:stCondLst>
                                    <p:cond delay="0"/>
                                  </p:stCondLst>
                                  <p:childTnLst>
                                    <p:animClr clrSpc="rgb" dir="cw">
                                      <p:cBhvr>
                                        <p:cTn id="10" dur="500" fill="hold"/>
                                        <p:tgtEl>
                                          <p:spTgt spid="28"/>
                                        </p:tgtEl>
                                        <p:attrNameLst>
                                          <p:attrName>fillcolor</p:attrName>
                                        </p:attrNameLst>
                                      </p:cBhvr>
                                      <p:to>
                                        <a:srgbClr val="8295A8"/>
                                      </p:to>
                                    </p:animClr>
                                    <p:set>
                                      <p:cBhvr>
                                        <p:cTn id="11" dur="500" fill="hold"/>
                                        <p:tgtEl>
                                          <p:spTgt spid="28"/>
                                        </p:tgtEl>
                                        <p:attrNameLst>
                                          <p:attrName>fill.type</p:attrName>
                                        </p:attrNameLst>
                                      </p:cBhvr>
                                      <p:to>
                                        <p:strVal val="solid"/>
                                      </p:to>
                                    </p:set>
                                    <p:set>
                                      <p:cBhvr>
                                        <p:cTn id="12" dur="500" fill="hold"/>
                                        <p:tgtEl>
                                          <p:spTgt spid="28"/>
                                        </p:tgtEl>
                                        <p:attrNameLst>
                                          <p:attrName>fill.on</p:attrName>
                                        </p:attrNameLst>
                                      </p:cBhvr>
                                      <p:to>
                                        <p:strVal val="true"/>
                                      </p:to>
                                    </p:set>
                                  </p:childTnLst>
                                </p:cTn>
                              </p:par>
                              <p:par>
                                <p:cTn id="13" presetID="1" presetClass="emph" presetSubtype="2" fill="hold" nodeType="withEffect">
                                  <p:stCondLst>
                                    <p:cond delay="0"/>
                                  </p:stCondLst>
                                  <p:childTnLst>
                                    <p:animClr clrSpc="rgb" dir="cw">
                                      <p:cBhvr>
                                        <p:cTn id="14" dur="500" fill="hold"/>
                                        <p:tgtEl>
                                          <p:spTgt spid="35"/>
                                        </p:tgtEl>
                                        <p:attrNameLst>
                                          <p:attrName>fillcolor</p:attrName>
                                        </p:attrNameLst>
                                      </p:cBhvr>
                                      <p:to>
                                        <a:srgbClr val="8295A8"/>
                                      </p:to>
                                    </p:animClr>
                                    <p:set>
                                      <p:cBhvr>
                                        <p:cTn id="15" dur="500" fill="hold"/>
                                        <p:tgtEl>
                                          <p:spTgt spid="35"/>
                                        </p:tgtEl>
                                        <p:attrNameLst>
                                          <p:attrName>fill.type</p:attrName>
                                        </p:attrNameLst>
                                      </p:cBhvr>
                                      <p:to>
                                        <p:strVal val="solid"/>
                                      </p:to>
                                    </p:set>
                                    <p:set>
                                      <p:cBhvr>
                                        <p:cTn id="16" dur="500" fill="hold"/>
                                        <p:tgtEl>
                                          <p:spTgt spid="35"/>
                                        </p:tgtEl>
                                        <p:attrNameLst>
                                          <p:attrName>fill.on</p:attrName>
                                        </p:attrNameLst>
                                      </p:cBhvr>
                                      <p:to>
                                        <p:strVal val="true"/>
                                      </p:to>
                                    </p:set>
                                  </p:childTnLst>
                                </p:cTn>
                              </p:par>
                              <p:par>
                                <p:cTn id="17" presetID="1" presetClass="emph" presetSubtype="2" fill="hold" nodeType="withEffect">
                                  <p:stCondLst>
                                    <p:cond delay="0"/>
                                  </p:stCondLst>
                                  <p:childTnLst>
                                    <p:animClr clrSpc="rgb" dir="cw">
                                      <p:cBhvr>
                                        <p:cTn id="18" dur="500" fill="hold"/>
                                        <p:tgtEl>
                                          <p:spTgt spid="34"/>
                                        </p:tgtEl>
                                        <p:attrNameLst>
                                          <p:attrName>fillcolor</p:attrName>
                                        </p:attrNameLst>
                                      </p:cBhvr>
                                      <p:to>
                                        <a:srgbClr val="8295A8"/>
                                      </p:to>
                                    </p:animClr>
                                    <p:set>
                                      <p:cBhvr>
                                        <p:cTn id="19" dur="500" fill="hold"/>
                                        <p:tgtEl>
                                          <p:spTgt spid="34"/>
                                        </p:tgtEl>
                                        <p:attrNameLst>
                                          <p:attrName>fill.type</p:attrName>
                                        </p:attrNameLst>
                                      </p:cBhvr>
                                      <p:to>
                                        <p:strVal val="solid"/>
                                      </p:to>
                                    </p:set>
                                    <p:set>
                                      <p:cBhvr>
                                        <p:cTn id="20" dur="500" fill="hold"/>
                                        <p:tgtEl>
                                          <p:spTgt spid="3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2" name="Straight Connector 81">
            <a:extLst>
              <a:ext uri="{FF2B5EF4-FFF2-40B4-BE49-F238E27FC236}">
                <a16:creationId xmlns:a16="http://schemas.microsoft.com/office/drawing/2014/main" id="{6EC52664-2FC1-CE43-92A9-00769BB8BFA5}"/>
              </a:ext>
            </a:extLst>
          </p:cNvPr>
          <p:cNvCxnSpPr>
            <a:cxnSpLocks/>
          </p:cNvCxnSpPr>
          <p:nvPr/>
        </p:nvCxnSpPr>
        <p:spPr>
          <a:xfrm flipV="1">
            <a:off x="7982297" y="3462975"/>
            <a:ext cx="733193" cy="1857300"/>
          </a:xfrm>
          <a:prstGeom prst="line">
            <a:avLst/>
          </a:prstGeom>
          <a:ln w="38100">
            <a:solidFill>
              <a:srgbClr val="C6D0DA"/>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4B790A80-E68C-A145-9821-581567D2A9B1}"/>
              </a:ext>
            </a:extLst>
          </p:cNvPr>
          <p:cNvCxnSpPr>
            <a:cxnSpLocks/>
          </p:cNvCxnSpPr>
          <p:nvPr/>
        </p:nvCxnSpPr>
        <p:spPr>
          <a:xfrm flipV="1">
            <a:off x="6666376" y="3440989"/>
            <a:ext cx="2017065" cy="790160"/>
          </a:xfrm>
          <a:prstGeom prst="line">
            <a:avLst/>
          </a:prstGeom>
          <a:ln w="38100">
            <a:solidFill>
              <a:srgbClr val="C6D0DA"/>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95D7DF8A-C94B-D343-BE50-DFE1C55700C0}"/>
              </a:ext>
            </a:extLst>
          </p:cNvPr>
          <p:cNvCxnSpPr>
            <a:cxnSpLocks/>
          </p:cNvCxnSpPr>
          <p:nvPr/>
        </p:nvCxnSpPr>
        <p:spPr>
          <a:xfrm flipH="1" flipV="1">
            <a:off x="8759642" y="3462975"/>
            <a:ext cx="718685" cy="1871083"/>
          </a:xfrm>
          <a:prstGeom prst="line">
            <a:avLst/>
          </a:prstGeom>
          <a:ln w="38100">
            <a:solidFill>
              <a:srgbClr val="C6D0DA"/>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E4EA1FCE-B632-FD48-8FE6-821740352281}"/>
              </a:ext>
            </a:extLst>
          </p:cNvPr>
          <p:cNvCxnSpPr>
            <a:cxnSpLocks/>
          </p:cNvCxnSpPr>
          <p:nvPr/>
        </p:nvCxnSpPr>
        <p:spPr>
          <a:xfrm flipH="1" flipV="1">
            <a:off x="8764748" y="3448965"/>
            <a:ext cx="1952821" cy="773071"/>
          </a:xfrm>
          <a:prstGeom prst="line">
            <a:avLst/>
          </a:prstGeom>
          <a:ln w="38100">
            <a:solidFill>
              <a:srgbClr val="C6D0DA"/>
            </a:solidFill>
          </a:ln>
        </p:spPr>
        <p:style>
          <a:lnRef idx="1">
            <a:schemeClr val="accent1"/>
          </a:lnRef>
          <a:fillRef idx="0">
            <a:schemeClr val="accent1"/>
          </a:fillRef>
          <a:effectRef idx="0">
            <a:schemeClr val="accent1"/>
          </a:effectRef>
          <a:fontRef idx="minor">
            <a:schemeClr val="tx1"/>
          </a:fontRef>
        </p:style>
      </p:cxnSp>
      <p:sp>
        <p:nvSpPr>
          <p:cNvPr id="69" name="Arc 68">
            <a:extLst>
              <a:ext uri="{FF2B5EF4-FFF2-40B4-BE49-F238E27FC236}">
                <a16:creationId xmlns:a16="http://schemas.microsoft.com/office/drawing/2014/main" id="{9091D5A3-4504-3544-AB84-570B44B92190}"/>
              </a:ext>
            </a:extLst>
          </p:cNvPr>
          <p:cNvSpPr/>
          <p:nvPr/>
        </p:nvSpPr>
        <p:spPr>
          <a:xfrm flipH="1">
            <a:off x="6337182" y="2553877"/>
            <a:ext cx="266699" cy="1475649"/>
          </a:xfrm>
          <a:prstGeom prst="arc">
            <a:avLst>
              <a:gd name="adj1" fmla="val 16313600"/>
              <a:gd name="adj2" fmla="val 5358480"/>
            </a:avLst>
          </a:prstGeom>
          <a:ln w="38100">
            <a:solidFill>
              <a:srgbClr val="8295A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Arc 73">
            <a:extLst>
              <a:ext uri="{FF2B5EF4-FFF2-40B4-BE49-F238E27FC236}">
                <a16:creationId xmlns:a16="http://schemas.microsoft.com/office/drawing/2014/main" id="{AB4B2C75-002B-1542-9955-FE918A64B340}"/>
              </a:ext>
            </a:extLst>
          </p:cNvPr>
          <p:cNvSpPr/>
          <p:nvPr/>
        </p:nvSpPr>
        <p:spPr>
          <a:xfrm rot="20371372">
            <a:off x="8264052" y="1289336"/>
            <a:ext cx="1075577" cy="4143719"/>
          </a:xfrm>
          <a:prstGeom prst="arc">
            <a:avLst>
              <a:gd name="adj1" fmla="val 16205672"/>
              <a:gd name="adj2" fmla="val 5311539"/>
            </a:avLst>
          </a:prstGeom>
          <a:ln w="38100">
            <a:solidFill>
              <a:srgbClr val="8295A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Arc 74">
            <a:extLst>
              <a:ext uri="{FF2B5EF4-FFF2-40B4-BE49-F238E27FC236}">
                <a16:creationId xmlns:a16="http://schemas.microsoft.com/office/drawing/2014/main" id="{764083F0-445C-6841-9BF6-DC2946D8BA4E}"/>
              </a:ext>
            </a:extLst>
          </p:cNvPr>
          <p:cNvSpPr/>
          <p:nvPr/>
        </p:nvSpPr>
        <p:spPr>
          <a:xfrm rot="20308359" flipH="1">
            <a:off x="6868584" y="2429255"/>
            <a:ext cx="640525" cy="3038651"/>
          </a:xfrm>
          <a:prstGeom prst="arc">
            <a:avLst>
              <a:gd name="adj1" fmla="val 16205672"/>
              <a:gd name="adj2" fmla="val 5417823"/>
            </a:avLst>
          </a:prstGeom>
          <a:ln w="38100">
            <a:solidFill>
              <a:srgbClr val="8295A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Arc 75">
            <a:extLst>
              <a:ext uri="{FF2B5EF4-FFF2-40B4-BE49-F238E27FC236}">
                <a16:creationId xmlns:a16="http://schemas.microsoft.com/office/drawing/2014/main" id="{F0F26063-0453-A54B-89DE-886454A65A10}"/>
              </a:ext>
            </a:extLst>
          </p:cNvPr>
          <p:cNvSpPr/>
          <p:nvPr/>
        </p:nvSpPr>
        <p:spPr>
          <a:xfrm rot="1366026" flipH="1">
            <a:off x="6979708" y="1324073"/>
            <a:ext cx="667492" cy="2977103"/>
          </a:xfrm>
          <a:prstGeom prst="arc">
            <a:avLst>
              <a:gd name="adj1" fmla="val 16313600"/>
              <a:gd name="adj2" fmla="val 5248710"/>
            </a:avLst>
          </a:prstGeom>
          <a:ln w="38100">
            <a:solidFill>
              <a:srgbClr val="8295A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Arc 76">
            <a:extLst>
              <a:ext uri="{FF2B5EF4-FFF2-40B4-BE49-F238E27FC236}">
                <a16:creationId xmlns:a16="http://schemas.microsoft.com/office/drawing/2014/main" id="{BB623AAB-4D12-4843-9707-CA2E6C3EB575}"/>
              </a:ext>
            </a:extLst>
          </p:cNvPr>
          <p:cNvSpPr/>
          <p:nvPr/>
        </p:nvSpPr>
        <p:spPr>
          <a:xfrm rot="1390318">
            <a:off x="9968747" y="2389440"/>
            <a:ext cx="559634" cy="3052436"/>
          </a:xfrm>
          <a:prstGeom prst="arc">
            <a:avLst>
              <a:gd name="adj1" fmla="val 16205672"/>
              <a:gd name="adj2" fmla="val 5417823"/>
            </a:avLst>
          </a:prstGeom>
          <a:ln w="38100">
            <a:solidFill>
              <a:srgbClr val="8295A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Arc 77">
            <a:extLst>
              <a:ext uri="{FF2B5EF4-FFF2-40B4-BE49-F238E27FC236}">
                <a16:creationId xmlns:a16="http://schemas.microsoft.com/office/drawing/2014/main" id="{20521399-8061-0441-B186-5095398FA67B}"/>
              </a:ext>
            </a:extLst>
          </p:cNvPr>
          <p:cNvSpPr/>
          <p:nvPr/>
        </p:nvSpPr>
        <p:spPr>
          <a:xfrm flipH="1">
            <a:off x="7541463" y="1601949"/>
            <a:ext cx="692822" cy="3680118"/>
          </a:xfrm>
          <a:prstGeom prst="arc">
            <a:avLst>
              <a:gd name="adj1" fmla="val 16205672"/>
              <a:gd name="adj2" fmla="val 5417823"/>
            </a:avLst>
          </a:prstGeom>
          <a:ln w="38100">
            <a:solidFill>
              <a:srgbClr val="8295A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0CE6D4F2-2DEC-FC47-8417-844DC49BC94F}"/>
              </a:ext>
            </a:extLst>
          </p:cNvPr>
          <p:cNvSpPr/>
          <p:nvPr/>
        </p:nvSpPr>
        <p:spPr>
          <a:xfrm>
            <a:off x="0" y="0"/>
            <a:ext cx="12192000" cy="580768"/>
          </a:xfrm>
          <a:prstGeom prst="rect">
            <a:avLst/>
          </a:prstGeom>
          <a:solidFill>
            <a:srgbClr val="2336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Book" panose="02000503020000020003" pitchFamily="2" charset="0"/>
              <a:ea typeface="+mn-ea"/>
              <a:cs typeface="+mn-cs"/>
            </a:endParaRPr>
          </a:p>
        </p:txBody>
      </p:sp>
      <p:sp>
        <p:nvSpPr>
          <p:cNvPr id="19" name="Rectangle 18">
            <a:extLst>
              <a:ext uri="{FF2B5EF4-FFF2-40B4-BE49-F238E27FC236}">
                <a16:creationId xmlns:a16="http://schemas.microsoft.com/office/drawing/2014/main" id="{8EC4508D-90EE-224F-B152-97174C6C74E5}"/>
              </a:ext>
            </a:extLst>
          </p:cNvPr>
          <p:cNvSpPr/>
          <p:nvPr/>
        </p:nvSpPr>
        <p:spPr>
          <a:xfrm>
            <a:off x="773223" y="2733200"/>
            <a:ext cx="4996206" cy="1391599"/>
          </a:xfrm>
          <a:prstGeom prst="rect">
            <a:avLst/>
          </a:prstGeom>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venir Medium" panose="02000503020000020003" pitchFamily="2" charset="0"/>
                <a:ea typeface="+mn-ea"/>
                <a:cs typeface="+mn-cs"/>
              </a:rPr>
              <a:t>Who helps you with these concerns?</a:t>
            </a:r>
            <a:endParaRPr kumimoji="0" lang="en-US" sz="3600" b="0" i="0" u="none" strike="noStrike" kern="1200" cap="none" spc="0" normalizeH="0" baseline="0" noProof="0" dirty="0">
              <a:ln>
                <a:noFill/>
              </a:ln>
              <a:solidFill>
                <a:prstClr val="black"/>
              </a:solidFill>
              <a:effectLst/>
              <a:uLnTx/>
              <a:uFillTx/>
              <a:latin typeface="Avenir Medium" panose="02000503020000020003" pitchFamily="2" charset="0"/>
              <a:ea typeface="+mn-ea"/>
              <a:cs typeface="Calibri" panose="020F0502020204030204" pitchFamily="34" charset="0"/>
            </a:endParaRPr>
          </a:p>
        </p:txBody>
      </p:sp>
      <p:sp>
        <p:nvSpPr>
          <p:cNvPr id="6" name="Rectangle 5">
            <a:extLst>
              <a:ext uri="{FF2B5EF4-FFF2-40B4-BE49-F238E27FC236}">
                <a16:creationId xmlns:a16="http://schemas.microsoft.com/office/drawing/2014/main" id="{8BF0B952-FFA0-AE4C-89F6-FFC032A9111F}"/>
              </a:ext>
            </a:extLst>
          </p:cNvPr>
          <p:cNvSpPr/>
          <p:nvPr/>
        </p:nvSpPr>
        <p:spPr>
          <a:xfrm>
            <a:off x="5933029" y="2676863"/>
            <a:ext cx="1159933" cy="369332"/>
          </a:xfrm>
          <a:prstGeom prst="rect">
            <a:avLst/>
          </a:prstGeom>
          <a:solidFill>
            <a:schemeClr val="bg1">
              <a:alpha val="80000"/>
            </a:schemeClr>
          </a:solidFill>
          <a:ln>
            <a:noFill/>
          </a:ln>
          <a:effectLst>
            <a:softEdge rad="50800"/>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venir Book" panose="02000503020000020003" pitchFamily="2" charset="0"/>
                <a:ea typeface="+mn-ea"/>
                <a:cs typeface="Calibri" panose="020F0502020204030204" pitchFamily="34" charset="0"/>
              </a:rPr>
              <a:t>Childcare</a:t>
            </a:r>
          </a:p>
        </p:txBody>
      </p:sp>
      <p:sp>
        <p:nvSpPr>
          <p:cNvPr id="20" name="Rounded Rectangle 19">
            <a:extLst>
              <a:ext uri="{FF2B5EF4-FFF2-40B4-BE49-F238E27FC236}">
                <a16:creationId xmlns:a16="http://schemas.microsoft.com/office/drawing/2014/main" id="{50818619-F882-C24F-8E0E-54A07911D7B7}"/>
              </a:ext>
            </a:extLst>
          </p:cNvPr>
          <p:cNvSpPr>
            <a:spLocks noChangeAspect="1"/>
          </p:cNvSpPr>
          <p:nvPr/>
        </p:nvSpPr>
        <p:spPr>
          <a:xfrm>
            <a:off x="6187160" y="1982587"/>
            <a:ext cx="640080" cy="640081"/>
          </a:xfrm>
          <a:prstGeom prst="roundRect">
            <a:avLst>
              <a:gd name="adj" fmla="val 50000"/>
            </a:avLst>
          </a:prstGeom>
          <a:solidFill>
            <a:srgbClr val="C6D0DA"/>
          </a:solidFill>
          <a:ln w="19050" cap="flat" cmpd="sng" algn="ctr">
            <a:solidFill>
              <a:srgbClr val="8295A8"/>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5A5A5"/>
              </a:solidFill>
              <a:effectLst/>
              <a:uLnTx/>
              <a:uFillTx/>
              <a:latin typeface="Avenir Book" panose="02000503020000020003" pitchFamily="2" charset="0"/>
              <a:ea typeface="+mn-ea"/>
              <a:cs typeface="+mn-cs"/>
            </a:endParaRPr>
          </a:p>
        </p:txBody>
      </p:sp>
      <p:pic>
        <p:nvPicPr>
          <p:cNvPr id="22" name="Picture 21" descr="Text&#10;&#10;Description automatically generated">
            <a:extLst>
              <a:ext uri="{FF2B5EF4-FFF2-40B4-BE49-F238E27FC236}">
                <a16:creationId xmlns:a16="http://schemas.microsoft.com/office/drawing/2014/main" id="{FE1AAE87-34DA-A24F-9EC5-9F45BCD5C1A6}"/>
              </a:ext>
            </a:extLst>
          </p:cNvPr>
          <p:cNvPicPr>
            <a:picLocks noChangeAspect="1"/>
          </p:cNvPicPr>
          <p:nvPr/>
        </p:nvPicPr>
        <p:blipFill>
          <a:blip r:embed="rId2"/>
          <a:stretch>
            <a:fillRect/>
          </a:stretch>
        </p:blipFill>
        <p:spPr>
          <a:xfrm>
            <a:off x="235655" y="52857"/>
            <a:ext cx="1900215" cy="475054"/>
          </a:xfrm>
          <a:prstGeom prst="rect">
            <a:avLst/>
          </a:prstGeom>
        </p:spPr>
      </p:pic>
      <p:sp>
        <p:nvSpPr>
          <p:cNvPr id="24" name="Rectangle 23">
            <a:extLst>
              <a:ext uri="{FF2B5EF4-FFF2-40B4-BE49-F238E27FC236}">
                <a16:creationId xmlns:a16="http://schemas.microsoft.com/office/drawing/2014/main" id="{10986372-FA93-D54F-BFFE-B7F462D8CE84}"/>
              </a:ext>
            </a:extLst>
          </p:cNvPr>
          <p:cNvSpPr/>
          <p:nvPr/>
        </p:nvSpPr>
        <p:spPr>
          <a:xfrm>
            <a:off x="5449028" y="74227"/>
            <a:ext cx="1293944" cy="461665"/>
          </a:xfrm>
          <a:prstGeom prst="rect">
            <a:avLst/>
          </a:prstGeom>
        </p:spPr>
        <p:txBody>
          <a:bodyPr wrap="none">
            <a:spAutoFit/>
          </a:bodyPr>
          <a:lstStyle/>
          <a:p>
            <a:pPr marL="0" marR="0" lvl="0" indent="0" algn="ctr" defTabSz="410765" rtl="0" eaLnBrk="1" fontAlgn="auto" latinLnBrk="0" hangingPunct="0">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Avenir Light" panose="020B0402020203020204" pitchFamily="34" charset="77"/>
                <a:ea typeface="Roboto" panose="02000000000000000000" pitchFamily="2" charset="0"/>
                <a:cs typeface="Arial" panose="020B0604020202020204" pitchFamily="34" charset="0"/>
              </a:rPr>
              <a:t>Screener</a:t>
            </a:r>
          </a:p>
        </p:txBody>
      </p:sp>
      <p:sp>
        <p:nvSpPr>
          <p:cNvPr id="10" name="Rectangle 9">
            <a:extLst>
              <a:ext uri="{FF2B5EF4-FFF2-40B4-BE49-F238E27FC236}">
                <a16:creationId xmlns:a16="http://schemas.microsoft.com/office/drawing/2014/main" id="{7443EB86-21D0-3F48-A1F2-4C91CF759386}"/>
              </a:ext>
            </a:extLst>
          </p:cNvPr>
          <p:cNvSpPr/>
          <p:nvPr/>
        </p:nvSpPr>
        <p:spPr>
          <a:xfrm>
            <a:off x="7527382" y="1681438"/>
            <a:ext cx="726481" cy="369332"/>
          </a:xfrm>
          <a:prstGeom prst="rect">
            <a:avLst/>
          </a:prstGeom>
          <a:solidFill>
            <a:schemeClr val="bg1">
              <a:alpha val="80000"/>
            </a:schemeClr>
          </a:solidFill>
          <a:effectLst>
            <a:softEdge rad="50800"/>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venir Book" panose="02000503020000020003" pitchFamily="2" charset="0"/>
                <a:ea typeface="+mn-ea"/>
                <a:cs typeface="Calibri" panose="020F0502020204030204" pitchFamily="34" charset="0"/>
              </a:rPr>
              <a:t>Food</a:t>
            </a:r>
          </a:p>
        </p:txBody>
      </p:sp>
      <p:sp>
        <p:nvSpPr>
          <p:cNvPr id="28" name="Rounded Rectangle 27">
            <a:extLst>
              <a:ext uri="{FF2B5EF4-FFF2-40B4-BE49-F238E27FC236}">
                <a16:creationId xmlns:a16="http://schemas.microsoft.com/office/drawing/2014/main" id="{02087D78-DC81-DF47-8BEE-90B5CAEEC27C}"/>
              </a:ext>
            </a:extLst>
          </p:cNvPr>
          <p:cNvSpPr>
            <a:spLocks noChangeAspect="1"/>
          </p:cNvSpPr>
          <p:nvPr/>
        </p:nvSpPr>
        <p:spPr>
          <a:xfrm>
            <a:off x="7572879" y="987163"/>
            <a:ext cx="640080" cy="640080"/>
          </a:xfrm>
          <a:prstGeom prst="roundRect">
            <a:avLst>
              <a:gd name="adj" fmla="val 50000"/>
            </a:avLst>
          </a:prstGeom>
          <a:solidFill>
            <a:srgbClr val="C6D0DA"/>
          </a:solidFill>
          <a:ln w="19050" cap="flat" cmpd="sng" algn="ctr">
            <a:solidFill>
              <a:srgbClr val="8295A8"/>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5A5A5"/>
              </a:solidFill>
              <a:effectLst/>
              <a:uLnTx/>
              <a:uFillTx/>
              <a:latin typeface="Avenir Book" panose="02000503020000020003" pitchFamily="2" charset="0"/>
              <a:ea typeface="+mn-ea"/>
              <a:cs typeface="+mn-cs"/>
            </a:endParaRPr>
          </a:p>
        </p:txBody>
      </p:sp>
      <p:sp>
        <p:nvSpPr>
          <p:cNvPr id="16" name="Rectangle 15">
            <a:extLst>
              <a:ext uri="{FF2B5EF4-FFF2-40B4-BE49-F238E27FC236}">
                <a16:creationId xmlns:a16="http://schemas.microsoft.com/office/drawing/2014/main" id="{19937812-B37C-F84E-86D5-089BD8ED6921}"/>
              </a:ext>
            </a:extLst>
          </p:cNvPr>
          <p:cNvSpPr/>
          <p:nvPr/>
        </p:nvSpPr>
        <p:spPr>
          <a:xfrm>
            <a:off x="10100581" y="2676863"/>
            <a:ext cx="1668662" cy="369332"/>
          </a:xfrm>
          <a:prstGeom prst="rect">
            <a:avLst/>
          </a:prstGeom>
          <a:solidFill>
            <a:schemeClr val="bg1">
              <a:alpha val="80000"/>
            </a:schemeClr>
          </a:solidFill>
          <a:effectLst>
            <a:softEdge rad="50800"/>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venir Book" panose="02000503020000020003" pitchFamily="2" charset="0"/>
                <a:ea typeface="+mn-ea"/>
                <a:cs typeface="Calibri" panose="020F0502020204030204" pitchFamily="34" charset="0"/>
              </a:rPr>
              <a:t>Transportation</a:t>
            </a:r>
          </a:p>
        </p:txBody>
      </p:sp>
      <p:sp>
        <p:nvSpPr>
          <p:cNvPr id="34" name="Rounded Rectangle 33">
            <a:extLst>
              <a:ext uri="{FF2B5EF4-FFF2-40B4-BE49-F238E27FC236}">
                <a16:creationId xmlns:a16="http://schemas.microsoft.com/office/drawing/2014/main" id="{48F45645-2CC5-C845-AE29-045D32122D34}"/>
              </a:ext>
            </a:extLst>
          </p:cNvPr>
          <p:cNvSpPr>
            <a:spLocks noChangeAspect="1"/>
          </p:cNvSpPr>
          <p:nvPr/>
        </p:nvSpPr>
        <p:spPr>
          <a:xfrm>
            <a:off x="10617168" y="1982587"/>
            <a:ext cx="640080" cy="640081"/>
          </a:xfrm>
          <a:prstGeom prst="roundRect">
            <a:avLst>
              <a:gd name="adj" fmla="val 50000"/>
            </a:avLst>
          </a:prstGeom>
          <a:solidFill>
            <a:srgbClr val="C6D0DA"/>
          </a:solidFill>
          <a:ln w="19050" cap="flat" cmpd="sng" algn="ctr">
            <a:solidFill>
              <a:srgbClr val="8295A8"/>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5A5A5"/>
              </a:solidFill>
              <a:effectLst/>
              <a:uLnTx/>
              <a:uFillTx/>
              <a:latin typeface="Avenir Book" panose="02000503020000020003" pitchFamily="2" charset="0"/>
              <a:ea typeface="+mn-ea"/>
              <a:cs typeface="+mn-cs"/>
            </a:endParaRPr>
          </a:p>
        </p:txBody>
      </p:sp>
      <p:sp>
        <p:nvSpPr>
          <p:cNvPr id="17" name="Rectangle 16">
            <a:extLst>
              <a:ext uri="{FF2B5EF4-FFF2-40B4-BE49-F238E27FC236}">
                <a16:creationId xmlns:a16="http://schemas.microsoft.com/office/drawing/2014/main" id="{22CC654F-4E15-8A47-BECC-344B628635DD}"/>
              </a:ext>
            </a:extLst>
          </p:cNvPr>
          <p:cNvSpPr/>
          <p:nvPr/>
        </p:nvSpPr>
        <p:spPr>
          <a:xfrm>
            <a:off x="9192656" y="1681438"/>
            <a:ext cx="722314" cy="369332"/>
          </a:xfrm>
          <a:prstGeom prst="rect">
            <a:avLst/>
          </a:prstGeom>
          <a:solidFill>
            <a:schemeClr val="bg1">
              <a:alpha val="80000"/>
            </a:schemeClr>
          </a:solidFill>
          <a:effectLst>
            <a:softEdge rad="50800"/>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venir Book" panose="02000503020000020003" pitchFamily="2" charset="0"/>
                <a:ea typeface="+mn-ea"/>
                <a:cs typeface="Calibri" panose="020F0502020204030204" pitchFamily="34" charset="0"/>
              </a:rPr>
              <a:t>Work</a:t>
            </a:r>
          </a:p>
        </p:txBody>
      </p:sp>
      <p:sp>
        <p:nvSpPr>
          <p:cNvPr id="35" name="Rounded Rectangle 34">
            <a:extLst>
              <a:ext uri="{FF2B5EF4-FFF2-40B4-BE49-F238E27FC236}">
                <a16:creationId xmlns:a16="http://schemas.microsoft.com/office/drawing/2014/main" id="{2D511AE5-2EDF-2145-8FE0-00640329A39A}"/>
              </a:ext>
            </a:extLst>
          </p:cNvPr>
          <p:cNvSpPr>
            <a:spLocks noChangeAspect="1"/>
          </p:cNvSpPr>
          <p:nvPr/>
        </p:nvSpPr>
        <p:spPr>
          <a:xfrm>
            <a:off x="9236069" y="987163"/>
            <a:ext cx="640080" cy="640080"/>
          </a:xfrm>
          <a:prstGeom prst="roundRect">
            <a:avLst>
              <a:gd name="adj" fmla="val 50000"/>
            </a:avLst>
          </a:prstGeom>
          <a:solidFill>
            <a:srgbClr val="C6D0DA"/>
          </a:solidFill>
          <a:ln w="19050" cap="flat" cmpd="sng" algn="ctr">
            <a:solidFill>
              <a:srgbClr val="8295A8"/>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5A5A5"/>
              </a:solidFill>
              <a:effectLst/>
              <a:uLnTx/>
              <a:uFillTx/>
              <a:latin typeface="Avenir Book" panose="02000503020000020003" pitchFamily="2" charset="0"/>
              <a:ea typeface="+mn-ea"/>
              <a:cs typeface="+mn-cs"/>
            </a:endParaRPr>
          </a:p>
        </p:txBody>
      </p:sp>
      <p:sp>
        <p:nvSpPr>
          <p:cNvPr id="37" name="Rectangle 36">
            <a:extLst>
              <a:ext uri="{FF2B5EF4-FFF2-40B4-BE49-F238E27FC236}">
                <a16:creationId xmlns:a16="http://schemas.microsoft.com/office/drawing/2014/main" id="{55BC481E-5C82-EF44-8ADE-C8896BA81003}"/>
              </a:ext>
            </a:extLst>
          </p:cNvPr>
          <p:cNvSpPr/>
          <p:nvPr/>
        </p:nvSpPr>
        <p:spPr>
          <a:xfrm>
            <a:off x="6115908" y="4685523"/>
            <a:ext cx="782587" cy="369332"/>
          </a:xfrm>
          <a:prstGeom prst="rect">
            <a:avLst/>
          </a:prstGeom>
          <a:solidFill>
            <a:schemeClr val="bg1">
              <a:alpha val="80000"/>
            </a:schemeClr>
          </a:solidFill>
          <a:effectLst>
            <a:softEdge rad="50800"/>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venir Book" panose="02000503020000020003" pitchFamily="2" charset="0"/>
                <a:ea typeface="+mn-ea"/>
                <a:cs typeface="Calibri" panose="020F0502020204030204" pitchFamily="34" charset="0"/>
              </a:rPr>
              <a:t>Doctor</a:t>
            </a:r>
          </a:p>
        </p:txBody>
      </p:sp>
      <p:sp>
        <p:nvSpPr>
          <p:cNvPr id="38" name="Rounded Rectangle 37">
            <a:extLst>
              <a:ext uri="{FF2B5EF4-FFF2-40B4-BE49-F238E27FC236}">
                <a16:creationId xmlns:a16="http://schemas.microsoft.com/office/drawing/2014/main" id="{8BC04A04-9C16-4C41-86CE-B4039AFC8261}"/>
              </a:ext>
            </a:extLst>
          </p:cNvPr>
          <p:cNvSpPr>
            <a:spLocks noChangeAspect="1"/>
          </p:cNvSpPr>
          <p:nvPr/>
        </p:nvSpPr>
        <p:spPr>
          <a:xfrm>
            <a:off x="6187160" y="3994420"/>
            <a:ext cx="640080" cy="640081"/>
          </a:xfrm>
          <a:prstGeom prst="roundRect">
            <a:avLst>
              <a:gd name="adj" fmla="val 50000"/>
            </a:avLst>
          </a:prstGeom>
          <a:solidFill>
            <a:srgbClr val="AED581"/>
          </a:solidFill>
          <a:ln w="19050" cap="flat" cmpd="sng" algn="ctr">
            <a:solidFill>
              <a:srgbClr val="8295A8"/>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5A5A5"/>
              </a:solidFill>
              <a:effectLst/>
              <a:uLnTx/>
              <a:uFillTx/>
              <a:latin typeface="Avenir Book" panose="02000503020000020003" pitchFamily="2" charset="0"/>
              <a:ea typeface="+mn-ea"/>
              <a:cs typeface="+mn-cs"/>
            </a:endParaRPr>
          </a:p>
        </p:txBody>
      </p:sp>
      <p:sp>
        <p:nvSpPr>
          <p:cNvPr id="40" name="Rectangle 39">
            <a:extLst>
              <a:ext uri="{FF2B5EF4-FFF2-40B4-BE49-F238E27FC236}">
                <a16:creationId xmlns:a16="http://schemas.microsoft.com/office/drawing/2014/main" id="{E1C29184-21B2-D746-82A6-532A3FFE41DB}"/>
              </a:ext>
            </a:extLst>
          </p:cNvPr>
          <p:cNvSpPr/>
          <p:nvPr/>
        </p:nvSpPr>
        <p:spPr>
          <a:xfrm>
            <a:off x="7422384" y="5875159"/>
            <a:ext cx="936475" cy="369332"/>
          </a:xfrm>
          <a:prstGeom prst="rect">
            <a:avLst/>
          </a:prstGeom>
          <a:solidFill>
            <a:schemeClr val="bg1">
              <a:alpha val="80000"/>
            </a:schemeClr>
          </a:solidFill>
          <a:effectLst>
            <a:softEdge rad="50800"/>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venir Book" panose="02000503020000020003" pitchFamily="2" charset="0"/>
                <a:ea typeface="+mn-ea"/>
                <a:cs typeface="Calibri" panose="020F0502020204030204" pitchFamily="34" charset="0"/>
              </a:rPr>
              <a:t>Mother</a:t>
            </a:r>
          </a:p>
        </p:txBody>
      </p:sp>
      <p:sp>
        <p:nvSpPr>
          <p:cNvPr id="41" name="Rounded Rectangle 40">
            <a:extLst>
              <a:ext uri="{FF2B5EF4-FFF2-40B4-BE49-F238E27FC236}">
                <a16:creationId xmlns:a16="http://schemas.microsoft.com/office/drawing/2014/main" id="{8BB40DD6-E4FA-5944-84DB-56B5629E2BC5}"/>
              </a:ext>
            </a:extLst>
          </p:cNvPr>
          <p:cNvSpPr>
            <a:spLocks noChangeAspect="1"/>
          </p:cNvSpPr>
          <p:nvPr/>
        </p:nvSpPr>
        <p:spPr>
          <a:xfrm>
            <a:off x="7572879" y="5198864"/>
            <a:ext cx="640080" cy="640080"/>
          </a:xfrm>
          <a:prstGeom prst="roundRect">
            <a:avLst>
              <a:gd name="adj" fmla="val 50000"/>
            </a:avLst>
          </a:prstGeom>
          <a:solidFill>
            <a:srgbClr val="FFD54F"/>
          </a:solidFill>
          <a:ln w="19050" cap="flat" cmpd="sng" algn="ctr">
            <a:solidFill>
              <a:srgbClr val="8295A8"/>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5A5A5"/>
              </a:solidFill>
              <a:effectLst/>
              <a:uLnTx/>
              <a:uFillTx/>
              <a:latin typeface="Avenir Book" panose="02000503020000020003" pitchFamily="2" charset="0"/>
              <a:ea typeface="+mn-ea"/>
              <a:cs typeface="+mn-cs"/>
            </a:endParaRPr>
          </a:p>
        </p:txBody>
      </p:sp>
      <p:sp>
        <p:nvSpPr>
          <p:cNvPr id="43" name="Rectangle 42">
            <a:extLst>
              <a:ext uri="{FF2B5EF4-FFF2-40B4-BE49-F238E27FC236}">
                <a16:creationId xmlns:a16="http://schemas.microsoft.com/office/drawing/2014/main" id="{139F62C2-49F6-7446-9300-5F5EAC50E7B9}"/>
              </a:ext>
            </a:extLst>
          </p:cNvPr>
          <p:cNvSpPr/>
          <p:nvPr/>
        </p:nvSpPr>
        <p:spPr>
          <a:xfrm>
            <a:off x="10513162" y="4688037"/>
            <a:ext cx="843501" cy="369332"/>
          </a:xfrm>
          <a:prstGeom prst="rect">
            <a:avLst/>
          </a:prstGeom>
          <a:solidFill>
            <a:schemeClr val="bg1">
              <a:alpha val="80000"/>
            </a:schemeClr>
          </a:solidFill>
          <a:effectLst>
            <a:softEdge rad="50800"/>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venir Book" panose="02000503020000020003" pitchFamily="2" charset="0"/>
                <a:ea typeface="+mn-ea"/>
                <a:cs typeface="Calibri" panose="020F0502020204030204" pitchFamily="34" charset="0"/>
              </a:rPr>
              <a:t>Friend</a:t>
            </a:r>
          </a:p>
        </p:txBody>
      </p:sp>
      <p:sp>
        <p:nvSpPr>
          <p:cNvPr id="44" name="Rounded Rectangle 43">
            <a:extLst>
              <a:ext uri="{FF2B5EF4-FFF2-40B4-BE49-F238E27FC236}">
                <a16:creationId xmlns:a16="http://schemas.microsoft.com/office/drawing/2014/main" id="{9A50FA84-C133-0C4A-8D88-E97417F66473}"/>
              </a:ext>
            </a:extLst>
          </p:cNvPr>
          <p:cNvSpPr>
            <a:spLocks noChangeAspect="1"/>
          </p:cNvSpPr>
          <p:nvPr/>
        </p:nvSpPr>
        <p:spPr>
          <a:xfrm>
            <a:off x="10617168" y="3994420"/>
            <a:ext cx="640080" cy="640081"/>
          </a:xfrm>
          <a:prstGeom prst="roundRect">
            <a:avLst>
              <a:gd name="adj" fmla="val 50000"/>
            </a:avLst>
          </a:prstGeom>
          <a:solidFill>
            <a:srgbClr val="9575CD"/>
          </a:solidFill>
          <a:ln w="19050" cap="flat" cmpd="sng" algn="ctr">
            <a:solidFill>
              <a:srgbClr val="8295A8"/>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5A5A5"/>
              </a:solidFill>
              <a:effectLst/>
              <a:uLnTx/>
              <a:uFillTx/>
              <a:latin typeface="Avenir Book" panose="02000503020000020003" pitchFamily="2" charset="0"/>
              <a:ea typeface="+mn-ea"/>
              <a:cs typeface="+mn-cs"/>
            </a:endParaRPr>
          </a:p>
        </p:txBody>
      </p:sp>
      <p:sp>
        <p:nvSpPr>
          <p:cNvPr id="46" name="Rectangle 45">
            <a:extLst>
              <a:ext uri="{FF2B5EF4-FFF2-40B4-BE49-F238E27FC236}">
                <a16:creationId xmlns:a16="http://schemas.microsoft.com/office/drawing/2014/main" id="{E61BC4AF-C4BD-5A49-8485-671830DC9C98}"/>
              </a:ext>
            </a:extLst>
          </p:cNvPr>
          <p:cNvSpPr/>
          <p:nvPr/>
        </p:nvSpPr>
        <p:spPr>
          <a:xfrm>
            <a:off x="8967754" y="5875159"/>
            <a:ext cx="1172117" cy="369332"/>
          </a:xfrm>
          <a:prstGeom prst="rect">
            <a:avLst/>
          </a:prstGeom>
          <a:solidFill>
            <a:schemeClr val="bg1">
              <a:alpha val="80000"/>
            </a:schemeClr>
          </a:solidFill>
          <a:effectLst>
            <a:softEdge rad="50800"/>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venir Book" panose="02000503020000020003" pitchFamily="2" charset="0"/>
                <a:ea typeface="+mn-ea"/>
                <a:cs typeface="Calibri" panose="020F0502020204030204" pitchFamily="34" charset="0"/>
              </a:rPr>
              <a:t>Neighbor</a:t>
            </a:r>
          </a:p>
        </p:txBody>
      </p:sp>
      <p:sp>
        <p:nvSpPr>
          <p:cNvPr id="47" name="Rounded Rectangle 46">
            <a:extLst>
              <a:ext uri="{FF2B5EF4-FFF2-40B4-BE49-F238E27FC236}">
                <a16:creationId xmlns:a16="http://schemas.microsoft.com/office/drawing/2014/main" id="{9E142058-16B4-1E4F-B33E-DEACB1FF5693}"/>
              </a:ext>
            </a:extLst>
          </p:cNvPr>
          <p:cNvSpPr>
            <a:spLocks noChangeAspect="1"/>
          </p:cNvSpPr>
          <p:nvPr/>
        </p:nvSpPr>
        <p:spPr>
          <a:xfrm>
            <a:off x="9236069" y="5198864"/>
            <a:ext cx="640080" cy="640080"/>
          </a:xfrm>
          <a:prstGeom prst="roundRect">
            <a:avLst>
              <a:gd name="adj" fmla="val 50000"/>
            </a:avLst>
          </a:prstGeom>
          <a:solidFill>
            <a:srgbClr val="FF8A65"/>
          </a:solidFill>
          <a:ln w="19050" cap="flat" cmpd="sng" algn="ctr">
            <a:solidFill>
              <a:srgbClr val="8295A8"/>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5A5A5"/>
              </a:solidFill>
              <a:effectLst/>
              <a:uLnTx/>
              <a:uFillTx/>
              <a:latin typeface="Avenir Book" panose="02000503020000020003" pitchFamily="2" charset="0"/>
              <a:ea typeface="+mn-ea"/>
              <a:cs typeface="+mn-cs"/>
            </a:endParaRPr>
          </a:p>
        </p:txBody>
      </p:sp>
      <p:sp>
        <p:nvSpPr>
          <p:cNvPr id="55" name="Rounded Rectangle 54">
            <a:extLst>
              <a:ext uri="{FF2B5EF4-FFF2-40B4-BE49-F238E27FC236}">
                <a16:creationId xmlns:a16="http://schemas.microsoft.com/office/drawing/2014/main" id="{1EA9FDE6-065F-134E-8338-6ADC2584BBE5}"/>
              </a:ext>
            </a:extLst>
          </p:cNvPr>
          <p:cNvSpPr>
            <a:spLocks noChangeAspect="1"/>
          </p:cNvSpPr>
          <p:nvPr/>
        </p:nvSpPr>
        <p:spPr>
          <a:xfrm>
            <a:off x="8409121" y="3108959"/>
            <a:ext cx="640079" cy="640080"/>
          </a:xfrm>
          <a:prstGeom prst="roundRect">
            <a:avLst>
              <a:gd name="adj" fmla="val 50000"/>
            </a:avLst>
          </a:prstGeom>
          <a:solidFill>
            <a:srgbClr val="233649"/>
          </a:solidFill>
          <a:ln w="19050" cap="flat" cmpd="sng" algn="ctr">
            <a:solidFill>
              <a:srgbClr val="8295A8"/>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5A5A5"/>
              </a:solidFill>
              <a:effectLst/>
              <a:uLnTx/>
              <a:uFillTx/>
              <a:latin typeface="Avenir Book" panose="02000503020000020003" pitchFamily="2" charset="0"/>
              <a:ea typeface="+mn-ea"/>
              <a:cs typeface="+mn-cs"/>
            </a:endParaRPr>
          </a:p>
        </p:txBody>
      </p:sp>
      <p:pic>
        <p:nvPicPr>
          <p:cNvPr id="3" name="Graphic 2">
            <a:extLst>
              <a:ext uri="{FF2B5EF4-FFF2-40B4-BE49-F238E27FC236}">
                <a16:creationId xmlns:a16="http://schemas.microsoft.com/office/drawing/2014/main" id="{FB40BDD3-4E4F-2445-B3F3-05C39229D88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25212" y="1072696"/>
            <a:ext cx="457200" cy="457200"/>
          </a:xfrm>
          <a:prstGeom prst="rect">
            <a:avLst/>
          </a:prstGeom>
        </p:spPr>
      </p:pic>
      <p:pic>
        <p:nvPicPr>
          <p:cNvPr id="5" name="Graphic 4">
            <a:extLst>
              <a:ext uri="{FF2B5EF4-FFF2-40B4-BE49-F238E27FC236}">
                <a16:creationId xmlns:a16="http://schemas.microsoft.com/office/drawing/2014/main" id="{86853EE9-C30B-444F-9CE0-315BD9DF301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659274" y="1076008"/>
            <a:ext cx="457200" cy="457200"/>
          </a:xfrm>
          <a:prstGeom prst="rect">
            <a:avLst/>
          </a:prstGeom>
        </p:spPr>
      </p:pic>
      <p:pic>
        <p:nvPicPr>
          <p:cNvPr id="8" name="Graphic 7">
            <a:extLst>
              <a:ext uri="{FF2B5EF4-FFF2-40B4-BE49-F238E27FC236}">
                <a16:creationId xmlns:a16="http://schemas.microsoft.com/office/drawing/2014/main" id="{4ABA1DC7-68D5-CC45-9B93-35C26FB0338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706312" y="2064068"/>
            <a:ext cx="457200" cy="457200"/>
          </a:xfrm>
          <a:prstGeom prst="rect">
            <a:avLst/>
          </a:prstGeom>
        </p:spPr>
      </p:pic>
      <p:pic>
        <p:nvPicPr>
          <p:cNvPr id="11" name="Graphic 10">
            <a:extLst>
              <a:ext uri="{FF2B5EF4-FFF2-40B4-BE49-F238E27FC236}">
                <a16:creationId xmlns:a16="http://schemas.microsoft.com/office/drawing/2014/main" id="{8ADF7739-3AC8-564C-A12D-D3495264AD8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272574" y="2069580"/>
            <a:ext cx="457200" cy="457200"/>
          </a:xfrm>
          <a:prstGeom prst="rect">
            <a:avLst/>
          </a:prstGeom>
        </p:spPr>
      </p:pic>
      <p:sp>
        <p:nvSpPr>
          <p:cNvPr id="48" name="Rectangle 47">
            <a:extLst>
              <a:ext uri="{FF2B5EF4-FFF2-40B4-BE49-F238E27FC236}">
                <a16:creationId xmlns:a16="http://schemas.microsoft.com/office/drawing/2014/main" id="{E3D8A4E6-63B6-5F4C-B3F7-7E7EB8E15DE2}"/>
              </a:ext>
            </a:extLst>
          </p:cNvPr>
          <p:cNvSpPr/>
          <p:nvPr/>
        </p:nvSpPr>
        <p:spPr>
          <a:xfrm>
            <a:off x="8453379" y="3270625"/>
            <a:ext cx="560987" cy="369332"/>
          </a:xfrm>
          <a:prstGeom prst="rect">
            <a:avLst/>
          </a:prstGeom>
          <a:noFill/>
          <a:effectLst>
            <a:softEdge rad="0"/>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venir Book" panose="02000503020000020003" pitchFamily="2" charset="0"/>
                <a:ea typeface="+mn-ea"/>
                <a:cs typeface="Calibri" panose="020F0502020204030204" pitchFamily="34" charset="0"/>
              </a:rPr>
              <a:t>You</a:t>
            </a:r>
          </a:p>
        </p:txBody>
      </p:sp>
      <p:sp>
        <p:nvSpPr>
          <p:cNvPr id="2" name="Oval 1">
            <a:extLst>
              <a:ext uri="{FF2B5EF4-FFF2-40B4-BE49-F238E27FC236}">
                <a16:creationId xmlns:a16="http://schemas.microsoft.com/office/drawing/2014/main" id="{C520E977-2587-4EA0-91E3-C6D3928E7EF2}"/>
              </a:ext>
            </a:extLst>
          </p:cNvPr>
          <p:cNvSpPr/>
          <p:nvPr/>
        </p:nvSpPr>
        <p:spPr>
          <a:xfrm>
            <a:off x="8878824" y="731520"/>
            <a:ext cx="1344168" cy="1338060"/>
          </a:xfrm>
          <a:prstGeom prst="ellipse">
            <a:avLst/>
          </a:prstGeom>
          <a:noFill/>
          <a:ln>
            <a:solidFill>
              <a:srgbClr val="7E60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41221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wipe(up)">
                                      <p:cBhvr>
                                        <p:cTn id="7" dur="500"/>
                                        <p:tgtEl>
                                          <p:spTgt spid="85"/>
                                        </p:tgtEl>
                                      </p:cBhvr>
                                    </p:animEffect>
                                  </p:childTnLst>
                                </p:cTn>
                              </p:par>
                              <p:par>
                                <p:cTn id="8" presetID="22" presetClass="entr" presetSubtype="1" fill="hold" nodeType="withEffect">
                                  <p:stCondLst>
                                    <p:cond delay="0"/>
                                  </p:stCondLst>
                                  <p:childTnLst>
                                    <p:set>
                                      <p:cBhvr>
                                        <p:cTn id="9" dur="1" fill="hold">
                                          <p:stCondLst>
                                            <p:cond delay="0"/>
                                          </p:stCondLst>
                                        </p:cTn>
                                        <p:tgtEl>
                                          <p:spTgt spid="82"/>
                                        </p:tgtEl>
                                        <p:attrNameLst>
                                          <p:attrName>style.visibility</p:attrName>
                                        </p:attrNameLst>
                                      </p:cBhvr>
                                      <p:to>
                                        <p:strVal val="visible"/>
                                      </p:to>
                                    </p:set>
                                    <p:animEffect transition="in" filter="wipe(up)">
                                      <p:cBhvr>
                                        <p:cTn id="10" dur="500"/>
                                        <p:tgtEl>
                                          <p:spTgt spid="82"/>
                                        </p:tgtEl>
                                      </p:cBhvr>
                                    </p:animEffect>
                                  </p:childTnLst>
                                </p:cTn>
                              </p:par>
                              <p:par>
                                <p:cTn id="11" presetID="22" presetClass="entr" presetSubtype="1" fill="hold" nodeType="withEffect">
                                  <p:stCondLst>
                                    <p:cond delay="0"/>
                                  </p:stCondLst>
                                  <p:childTnLst>
                                    <p:set>
                                      <p:cBhvr>
                                        <p:cTn id="12" dur="1" fill="hold">
                                          <p:stCondLst>
                                            <p:cond delay="0"/>
                                          </p:stCondLst>
                                        </p:cTn>
                                        <p:tgtEl>
                                          <p:spTgt spid="89"/>
                                        </p:tgtEl>
                                        <p:attrNameLst>
                                          <p:attrName>style.visibility</p:attrName>
                                        </p:attrNameLst>
                                      </p:cBhvr>
                                      <p:to>
                                        <p:strVal val="visible"/>
                                      </p:to>
                                    </p:set>
                                    <p:animEffect transition="in" filter="wipe(up)">
                                      <p:cBhvr>
                                        <p:cTn id="13" dur="500"/>
                                        <p:tgtEl>
                                          <p:spTgt spid="89"/>
                                        </p:tgtEl>
                                      </p:cBhvr>
                                    </p:animEffect>
                                  </p:childTnLst>
                                </p:cTn>
                              </p:par>
                              <p:par>
                                <p:cTn id="14" presetID="22" presetClass="entr" presetSubtype="1" fill="hold" nodeType="withEffect">
                                  <p:stCondLst>
                                    <p:cond delay="0"/>
                                  </p:stCondLst>
                                  <p:childTnLst>
                                    <p:set>
                                      <p:cBhvr>
                                        <p:cTn id="15" dur="1" fill="hold">
                                          <p:stCondLst>
                                            <p:cond delay="0"/>
                                          </p:stCondLst>
                                        </p:cTn>
                                        <p:tgtEl>
                                          <p:spTgt spid="91"/>
                                        </p:tgtEl>
                                        <p:attrNameLst>
                                          <p:attrName>style.visibility</p:attrName>
                                        </p:attrNameLst>
                                      </p:cBhvr>
                                      <p:to>
                                        <p:strVal val="visible"/>
                                      </p:to>
                                    </p:set>
                                    <p:animEffect transition="in" filter="wipe(up)">
                                      <p:cBhvr>
                                        <p:cTn id="16" dur="500"/>
                                        <p:tgtEl>
                                          <p:spTgt spid="91"/>
                                        </p:tgtEl>
                                      </p:cBhvr>
                                    </p:animEffect>
                                  </p:childTnLst>
                                </p:cTn>
                              </p:par>
                            </p:childTnLst>
                          </p:cTn>
                        </p:par>
                        <p:par>
                          <p:cTn id="17" fill="hold">
                            <p:stCondLst>
                              <p:cond delay="500"/>
                            </p:stCondLst>
                            <p:childTnLst>
                              <p:par>
                                <p:cTn id="18" presetID="22" presetClass="entr" presetSubtype="4" fill="hold" grpId="0" nodeType="afterEffect">
                                  <p:stCondLst>
                                    <p:cond delay="0"/>
                                  </p:stCondLst>
                                  <p:childTnLst>
                                    <p:set>
                                      <p:cBhvr>
                                        <p:cTn id="19" dur="1" fill="hold">
                                          <p:stCondLst>
                                            <p:cond delay="0"/>
                                          </p:stCondLst>
                                        </p:cTn>
                                        <p:tgtEl>
                                          <p:spTgt spid="69"/>
                                        </p:tgtEl>
                                        <p:attrNameLst>
                                          <p:attrName>style.visibility</p:attrName>
                                        </p:attrNameLst>
                                      </p:cBhvr>
                                      <p:to>
                                        <p:strVal val="visible"/>
                                      </p:to>
                                    </p:set>
                                    <p:animEffect transition="in" filter="wipe(down)">
                                      <p:cBhvr>
                                        <p:cTn id="20" dur="500"/>
                                        <p:tgtEl>
                                          <p:spTgt spid="69"/>
                                        </p:tgtEl>
                                      </p:cBhvr>
                                    </p:animEffect>
                                  </p:childTnLst>
                                </p:cTn>
                              </p:par>
                            </p:childTnLst>
                          </p:cTn>
                        </p:par>
                        <p:par>
                          <p:cTn id="21" fill="hold">
                            <p:stCondLst>
                              <p:cond delay="1000"/>
                            </p:stCondLst>
                            <p:childTnLst>
                              <p:par>
                                <p:cTn id="22" presetID="22" presetClass="entr" presetSubtype="4" fill="hold" grpId="0" nodeType="afterEffect">
                                  <p:stCondLst>
                                    <p:cond delay="0"/>
                                  </p:stCondLst>
                                  <p:childTnLst>
                                    <p:set>
                                      <p:cBhvr>
                                        <p:cTn id="23" dur="1" fill="hold">
                                          <p:stCondLst>
                                            <p:cond delay="0"/>
                                          </p:stCondLst>
                                        </p:cTn>
                                        <p:tgtEl>
                                          <p:spTgt spid="76"/>
                                        </p:tgtEl>
                                        <p:attrNameLst>
                                          <p:attrName>style.visibility</p:attrName>
                                        </p:attrNameLst>
                                      </p:cBhvr>
                                      <p:to>
                                        <p:strVal val="visible"/>
                                      </p:to>
                                    </p:set>
                                    <p:animEffect transition="in" filter="wipe(down)">
                                      <p:cBhvr>
                                        <p:cTn id="24" dur="500"/>
                                        <p:tgtEl>
                                          <p:spTgt spid="76"/>
                                        </p:tgtEl>
                                      </p:cBhvr>
                                    </p:animEffect>
                                  </p:childTnLst>
                                </p:cTn>
                              </p:par>
                            </p:childTnLst>
                          </p:cTn>
                        </p:par>
                        <p:par>
                          <p:cTn id="25" fill="hold">
                            <p:stCondLst>
                              <p:cond delay="1500"/>
                            </p:stCondLst>
                            <p:childTnLst>
                              <p:par>
                                <p:cTn id="26" presetID="22" presetClass="entr" presetSubtype="4" fill="hold" grpId="0" nodeType="afterEffect">
                                  <p:stCondLst>
                                    <p:cond delay="0"/>
                                  </p:stCondLst>
                                  <p:childTnLst>
                                    <p:set>
                                      <p:cBhvr>
                                        <p:cTn id="27" dur="1" fill="hold">
                                          <p:stCondLst>
                                            <p:cond delay="0"/>
                                          </p:stCondLst>
                                        </p:cTn>
                                        <p:tgtEl>
                                          <p:spTgt spid="75"/>
                                        </p:tgtEl>
                                        <p:attrNameLst>
                                          <p:attrName>style.visibility</p:attrName>
                                        </p:attrNameLst>
                                      </p:cBhvr>
                                      <p:to>
                                        <p:strVal val="visible"/>
                                      </p:to>
                                    </p:set>
                                    <p:animEffect transition="in" filter="wipe(down)">
                                      <p:cBhvr>
                                        <p:cTn id="28" dur="500"/>
                                        <p:tgtEl>
                                          <p:spTgt spid="75"/>
                                        </p:tgtEl>
                                      </p:cBhvr>
                                    </p:animEffect>
                                  </p:childTnLst>
                                </p:cTn>
                              </p:par>
                            </p:childTnLst>
                          </p:cTn>
                        </p:par>
                        <p:par>
                          <p:cTn id="29" fill="hold">
                            <p:stCondLst>
                              <p:cond delay="2000"/>
                            </p:stCondLst>
                            <p:childTnLst>
                              <p:par>
                                <p:cTn id="30" presetID="22" presetClass="entr" presetSubtype="4" fill="hold" grpId="0" nodeType="afterEffect">
                                  <p:stCondLst>
                                    <p:cond delay="0"/>
                                  </p:stCondLst>
                                  <p:childTnLst>
                                    <p:set>
                                      <p:cBhvr>
                                        <p:cTn id="31" dur="1" fill="hold">
                                          <p:stCondLst>
                                            <p:cond delay="0"/>
                                          </p:stCondLst>
                                        </p:cTn>
                                        <p:tgtEl>
                                          <p:spTgt spid="78"/>
                                        </p:tgtEl>
                                        <p:attrNameLst>
                                          <p:attrName>style.visibility</p:attrName>
                                        </p:attrNameLst>
                                      </p:cBhvr>
                                      <p:to>
                                        <p:strVal val="visible"/>
                                      </p:to>
                                    </p:set>
                                    <p:animEffect transition="in" filter="wipe(down)">
                                      <p:cBhvr>
                                        <p:cTn id="32" dur="500"/>
                                        <p:tgtEl>
                                          <p:spTgt spid="78"/>
                                        </p:tgtEl>
                                      </p:cBhvr>
                                    </p:animEffect>
                                  </p:childTnLst>
                                </p:cTn>
                              </p:par>
                            </p:childTnLst>
                          </p:cTn>
                        </p:par>
                        <p:par>
                          <p:cTn id="33" fill="hold">
                            <p:stCondLst>
                              <p:cond delay="2500"/>
                            </p:stCondLst>
                            <p:childTnLst>
                              <p:par>
                                <p:cTn id="34" presetID="22" presetClass="entr" presetSubtype="4" fill="hold" grpId="0" nodeType="afterEffect">
                                  <p:stCondLst>
                                    <p:cond delay="0"/>
                                  </p:stCondLst>
                                  <p:childTnLst>
                                    <p:set>
                                      <p:cBhvr>
                                        <p:cTn id="35" dur="1" fill="hold">
                                          <p:stCondLst>
                                            <p:cond delay="0"/>
                                          </p:stCondLst>
                                        </p:cTn>
                                        <p:tgtEl>
                                          <p:spTgt spid="74"/>
                                        </p:tgtEl>
                                        <p:attrNameLst>
                                          <p:attrName>style.visibility</p:attrName>
                                        </p:attrNameLst>
                                      </p:cBhvr>
                                      <p:to>
                                        <p:strVal val="visible"/>
                                      </p:to>
                                    </p:set>
                                    <p:animEffect transition="in" filter="wipe(down)">
                                      <p:cBhvr>
                                        <p:cTn id="36" dur="500"/>
                                        <p:tgtEl>
                                          <p:spTgt spid="74"/>
                                        </p:tgtEl>
                                      </p:cBhvr>
                                    </p:animEffect>
                                  </p:childTnLst>
                                </p:cTn>
                              </p:par>
                            </p:childTnLst>
                          </p:cTn>
                        </p:par>
                        <p:par>
                          <p:cTn id="37" fill="hold">
                            <p:stCondLst>
                              <p:cond delay="3000"/>
                            </p:stCondLst>
                            <p:childTnLst>
                              <p:par>
                                <p:cTn id="38" presetID="22" presetClass="entr" presetSubtype="4" fill="hold" grpId="0" nodeType="afterEffect">
                                  <p:stCondLst>
                                    <p:cond delay="0"/>
                                  </p:stCondLst>
                                  <p:childTnLst>
                                    <p:set>
                                      <p:cBhvr>
                                        <p:cTn id="39" dur="1" fill="hold">
                                          <p:stCondLst>
                                            <p:cond delay="0"/>
                                          </p:stCondLst>
                                        </p:cTn>
                                        <p:tgtEl>
                                          <p:spTgt spid="77"/>
                                        </p:tgtEl>
                                        <p:attrNameLst>
                                          <p:attrName>style.visibility</p:attrName>
                                        </p:attrNameLst>
                                      </p:cBhvr>
                                      <p:to>
                                        <p:strVal val="visible"/>
                                      </p:to>
                                    </p:set>
                                    <p:animEffect transition="in" filter="wipe(down)">
                                      <p:cBhvr>
                                        <p:cTn id="40" dur="500"/>
                                        <p:tgtEl>
                                          <p:spTgt spid="7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wipe(left)">
                                      <p:cBhvr>
                                        <p:cTn id="4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74" grpId="0" animBg="1"/>
      <p:bldP spid="75" grpId="0" animBg="1"/>
      <p:bldP spid="76" grpId="0" animBg="1"/>
      <p:bldP spid="77" grpId="0" animBg="1"/>
      <p:bldP spid="78" grpId="0" animBg="1"/>
      <p:bldP spid="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E60506-437D-C341-88A2-B260C9D54264}"/>
              </a:ext>
            </a:extLst>
          </p:cNvPr>
          <p:cNvPicPr>
            <a:picLocks noChangeAspect="1"/>
          </p:cNvPicPr>
          <p:nvPr/>
        </p:nvPicPr>
        <p:blipFill>
          <a:blip r:embed="rId2"/>
          <a:stretch>
            <a:fillRect/>
          </a:stretch>
        </p:blipFill>
        <p:spPr>
          <a:xfrm>
            <a:off x="838200" y="527911"/>
            <a:ext cx="10515600" cy="35877280"/>
          </a:xfrm>
          <a:prstGeom prst="rect">
            <a:avLst/>
          </a:prstGeom>
        </p:spPr>
      </p:pic>
      <p:cxnSp>
        <p:nvCxnSpPr>
          <p:cNvPr id="109" name="Straight Connector 108">
            <a:extLst>
              <a:ext uri="{FF2B5EF4-FFF2-40B4-BE49-F238E27FC236}">
                <a16:creationId xmlns:a16="http://schemas.microsoft.com/office/drawing/2014/main" id="{2CD0ABA2-0AAC-6742-9106-59B6D79498B7}"/>
              </a:ext>
            </a:extLst>
          </p:cNvPr>
          <p:cNvCxnSpPr>
            <a:cxnSpLocks/>
          </p:cNvCxnSpPr>
          <p:nvPr/>
        </p:nvCxnSpPr>
        <p:spPr>
          <a:xfrm flipV="1">
            <a:off x="8221399" y="4752276"/>
            <a:ext cx="467476" cy="1184196"/>
          </a:xfrm>
          <a:prstGeom prst="line">
            <a:avLst/>
          </a:prstGeom>
          <a:ln w="38100">
            <a:solidFill>
              <a:srgbClr val="00B0F0"/>
            </a:solidFill>
            <a:prstDash val="dash"/>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84BB34AE-EA9A-A141-8975-F08F1B61E592}"/>
              </a:ext>
            </a:extLst>
          </p:cNvPr>
          <p:cNvCxnSpPr>
            <a:cxnSpLocks/>
          </p:cNvCxnSpPr>
          <p:nvPr/>
        </p:nvCxnSpPr>
        <p:spPr>
          <a:xfrm flipV="1">
            <a:off x="7382382" y="4738258"/>
            <a:ext cx="1286060" cy="503798"/>
          </a:xfrm>
          <a:prstGeom prst="line">
            <a:avLst/>
          </a:prstGeom>
          <a:ln w="38100">
            <a:solidFill>
              <a:srgbClr val="C6D0DA"/>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98FCFFD9-81C0-6040-995D-9DBBE0F131CE}"/>
              </a:ext>
            </a:extLst>
          </p:cNvPr>
          <p:cNvCxnSpPr>
            <a:cxnSpLocks/>
          </p:cNvCxnSpPr>
          <p:nvPr/>
        </p:nvCxnSpPr>
        <p:spPr>
          <a:xfrm flipH="1" flipV="1">
            <a:off x="8717027" y="4752276"/>
            <a:ext cx="458226" cy="1192983"/>
          </a:xfrm>
          <a:prstGeom prst="line">
            <a:avLst/>
          </a:prstGeom>
          <a:ln w="38100">
            <a:solidFill>
              <a:srgbClr val="C6D0DA"/>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FF3E2363-7E63-9D42-915F-3BBF5A912FE2}"/>
              </a:ext>
            </a:extLst>
          </p:cNvPr>
          <p:cNvCxnSpPr>
            <a:cxnSpLocks/>
          </p:cNvCxnSpPr>
          <p:nvPr/>
        </p:nvCxnSpPr>
        <p:spPr>
          <a:xfrm flipH="1" flipV="1">
            <a:off x="8720282" y="4743344"/>
            <a:ext cx="1245099" cy="492902"/>
          </a:xfrm>
          <a:prstGeom prst="line">
            <a:avLst/>
          </a:prstGeom>
          <a:ln w="38100">
            <a:solidFill>
              <a:srgbClr val="C6D0DA"/>
            </a:solidFill>
            <a:prstDash val="dash"/>
          </a:ln>
        </p:spPr>
        <p:style>
          <a:lnRef idx="1">
            <a:schemeClr val="accent1"/>
          </a:lnRef>
          <a:fillRef idx="0">
            <a:schemeClr val="accent1"/>
          </a:fillRef>
          <a:effectRef idx="0">
            <a:schemeClr val="accent1"/>
          </a:effectRef>
          <a:fontRef idx="minor">
            <a:schemeClr val="tx1"/>
          </a:fontRef>
        </p:style>
      </p:cxnSp>
      <p:sp>
        <p:nvSpPr>
          <p:cNvPr id="113" name="Arc 112">
            <a:extLst>
              <a:ext uri="{FF2B5EF4-FFF2-40B4-BE49-F238E27FC236}">
                <a16:creationId xmlns:a16="http://schemas.microsoft.com/office/drawing/2014/main" id="{605EF3C2-00F5-7540-93C0-B26D5CE32FEA}"/>
              </a:ext>
            </a:extLst>
          </p:cNvPr>
          <p:cNvSpPr/>
          <p:nvPr/>
        </p:nvSpPr>
        <p:spPr>
          <a:xfrm flipH="1">
            <a:off x="7172491" y="4172645"/>
            <a:ext cx="170045" cy="940859"/>
          </a:xfrm>
          <a:prstGeom prst="arc">
            <a:avLst>
              <a:gd name="adj1" fmla="val 16313600"/>
              <a:gd name="adj2" fmla="val 5358480"/>
            </a:avLst>
          </a:prstGeom>
          <a:ln w="38100">
            <a:solidFill>
              <a:srgbClr val="8295A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Arc 113">
            <a:extLst>
              <a:ext uri="{FF2B5EF4-FFF2-40B4-BE49-F238E27FC236}">
                <a16:creationId xmlns:a16="http://schemas.microsoft.com/office/drawing/2014/main" id="{3C65065B-AB0A-9943-A492-857BC73E3C09}"/>
              </a:ext>
            </a:extLst>
          </p:cNvPr>
          <p:cNvSpPr/>
          <p:nvPr/>
        </p:nvSpPr>
        <p:spPr>
          <a:xfrm rot="20371372">
            <a:off x="8401043" y="3366386"/>
            <a:ext cx="685777" cy="2641993"/>
          </a:xfrm>
          <a:prstGeom prst="arc">
            <a:avLst>
              <a:gd name="adj1" fmla="val 16205672"/>
              <a:gd name="adj2" fmla="val 5311539"/>
            </a:avLst>
          </a:prstGeom>
          <a:ln w="38100">
            <a:solidFill>
              <a:srgbClr val="8295A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Arc 114">
            <a:extLst>
              <a:ext uri="{FF2B5EF4-FFF2-40B4-BE49-F238E27FC236}">
                <a16:creationId xmlns:a16="http://schemas.microsoft.com/office/drawing/2014/main" id="{5229E4F5-2501-EC42-8C44-27527B8B9065}"/>
              </a:ext>
            </a:extLst>
          </p:cNvPr>
          <p:cNvSpPr/>
          <p:nvPr/>
        </p:nvSpPr>
        <p:spPr>
          <a:xfrm rot="20308359" flipH="1">
            <a:off x="7511307" y="4093187"/>
            <a:ext cx="408392" cy="1937413"/>
          </a:xfrm>
          <a:prstGeom prst="arc">
            <a:avLst>
              <a:gd name="adj1" fmla="val 16205672"/>
              <a:gd name="adj2" fmla="val 5417823"/>
            </a:avLst>
          </a:prstGeom>
          <a:ln w="38100">
            <a:solidFill>
              <a:srgbClr val="8295A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Arc 115">
            <a:extLst>
              <a:ext uri="{FF2B5EF4-FFF2-40B4-BE49-F238E27FC236}">
                <a16:creationId xmlns:a16="http://schemas.microsoft.com/office/drawing/2014/main" id="{806A396C-123C-AA40-B3D3-028FC9EE9631}"/>
              </a:ext>
            </a:extLst>
          </p:cNvPr>
          <p:cNvSpPr/>
          <p:nvPr/>
        </p:nvSpPr>
        <p:spPr>
          <a:xfrm rot="1366026" flipH="1">
            <a:off x="7582159" y="3388534"/>
            <a:ext cx="425586" cy="1898171"/>
          </a:xfrm>
          <a:prstGeom prst="arc">
            <a:avLst>
              <a:gd name="adj1" fmla="val 16313600"/>
              <a:gd name="adj2" fmla="val 5248710"/>
            </a:avLst>
          </a:prstGeom>
          <a:ln w="38100">
            <a:solidFill>
              <a:srgbClr val="8295A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Arc 116">
            <a:extLst>
              <a:ext uri="{FF2B5EF4-FFF2-40B4-BE49-F238E27FC236}">
                <a16:creationId xmlns:a16="http://schemas.microsoft.com/office/drawing/2014/main" id="{B00F4B6C-DF55-364B-B8B4-A6D0CEFDA034}"/>
              </a:ext>
            </a:extLst>
          </p:cNvPr>
          <p:cNvSpPr/>
          <p:nvPr/>
        </p:nvSpPr>
        <p:spPr>
          <a:xfrm rot="1390318">
            <a:off x="9487940" y="4067802"/>
            <a:ext cx="356817" cy="1946202"/>
          </a:xfrm>
          <a:prstGeom prst="arc">
            <a:avLst>
              <a:gd name="adj1" fmla="val 16205672"/>
              <a:gd name="adj2" fmla="val 5417823"/>
            </a:avLst>
          </a:prstGeom>
          <a:ln w="38100">
            <a:solidFill>
              <a:srgbClr val="8295A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Arc 117">
            <a:extLst>
              <a:ext uri="{FF2B5EF4-FFF2-40B4-BE49-F238E27FC236}">
                <a16:creationId xmlns:a16="http://schemas.microsoft.com/office/drawing/2014/main" id="{6A968808-8EF2-F848-B46A-617D32B65FE8}"/>
              </a:ext>
            </a:extLst>
          </p:cNvPr>
          <p:cNvSpPr/>
          <p:nvPr/>
        </p:nvSpPr>
        <p:spPr>
          <a:xfrm flipH="1">
            <a:off x="7940328" y="3565705"/>
            <a:ext cx="441736" cy="2346406"/>
          </a:xfrm>
          <a:prstGeom prst="arc">
            <a:avLst>
              <a:gd name="adj1" fmla="val 16205672"/>
              <a:gd name="adj2" fmla="val 5417823"/>
            </a:avLst>
          </a:prstGeom>
          <a:ln w="38100">
            <a:solidFill>
              <a:srgbClr val="8295A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Rectangle 119">
            <a:extLst>
              <a:ext uri="{FF2B5EF4-FFF2-40B4-BE49-F238E27FC236}">
                <a16:creationId xmlns:a16="http://schemas.microsoft.com/office/drawing/2014/main" id="{2A4280CE-26DF-2349-B417-54E59341CC4D}"/>
              </a:ext>
            </a:extLst>
          </p:cNvPr>
          <p:cNvSpPr/>
          <p:nvPr/>
        </p:nvSpPr>
        <p:spPr>
          <a:xfrm>
            <a:off x="6867422" y="4251060"/>
            <a:ext cx="834331" cy="276999"/>
          </a:xfrm>
          <a:prstGeom prst="rect">
            <a:avLst/>
          </a:prstGeom>
          <a:solidFill>
            <a:schemeClr val="bg1">
              <a:alpha val="80000"/>
            </a:schemeClr>
          </a:solidFill>
          <a:ln>
            <a:noFill/>
          </a:ln>
          <a:effectLst>
            <a:softEdge rad="50800"/>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venir Book" panose="02000503020000020003" pitchFamily="2" charset="0"/>
                <a:ea typeface="+mn-ea"/>
                <a:cs typeface="Calibri" panose="020F0502020204030204" pitchFamily="34" charset="0"/>
              </a:rPr>
              <a:t>Childcare</a:t>
            </a:r>
          </a:p>
        </p:txBody>
      </p:sp>
      <p:sp>
        <p:nvSpPr>
          <p:cNvPr id="121" name="Rounded Rectangle 120">
            <a:extLst>
              <a:ext uri="{FF2B5EF4-FFF2-40B4-BE49-F238E27FC236}">
                <a16:creationId xmlns:a16="http://schemas.microsoft.com/office/drawing/2014/main" id="{07255104-2B21-A044-BC7B-2B56FA06D781}"/>
              </a:ext>
            </a:extLst>
          </p:cNvPr>
          <p:cNvSpPr>
            <a:spLocks noChangeAspect="1"/>
          </p:cNvSpPr>
          <p:nvPr/>
        </p:nvSpPr>
        <p:spPr>
          <a:xfrm>
            <a:off x="7076838" y="3808396"/>
            <a:ext cx="408108" cy="408109"/>
          </a:xfrm>
          <a:prstGeom prst="roundRect">
            <a:avLst>
              <a:gd name="adj" fmla="val 50000"/>
            </a:avLst>
          </a:prstGeom>
          <a:solidFill>
            <a:srgbClr val="C6D0DA"/>
          </a:solidFill>
          <a:ln w="19050" cap="flat" cmpd="sng" algn="ctr">
            <a:solidFill>
              <a:srgbClr val="8295A8"/>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5A5A5"/>
              </a:solidFill>
              <a:effectLst/>
              <a:uLnTx/>
              <a:uFillTx/>
              <a:latin typeface="Avenir Book" panose="02000503020000020003" pitchFamily="2" charset="0"/>
              <a:ea typeface="+mn-ea"/>
              <a:cs typeface="+mn-cs"/>
            </a:endParaRPr>
          </a:p>
        </p:txBody>
      </p:sp>
      <p:sp>
        <p:nvSpPr>
          <p:cNvPr id="122" name="Rectangle 121">
            <a:extLst>
              <a:ext uri="{FF2B5EF4-FFF2-40B4-BE49-F238E27FC236}">
                <a16:creationId xmlns:a16="http://schemas.microsoft.com/office/drawing/2014/main" id="{2818DE00-7667-3A4D-9858-0B5E3A4C604E}"/>
              </a:ext>
            </a:extLst>
          </p:cNvPr>
          <p:cNvSpPr/>
          <p:nvPr/>
        </p:nvSpPr>
        <p:spPr>
          <a:xfrm>
            <a:off x="7889476" y="3616387"/>
            <a:ext cx="546945" cy="276999"/>
          </a:xfrm>
          <a:prstGeom prst="rect">
            <a:avLst/>
          </a:prstGeom>
          <a:solidFill>
            <a:schemeClr val="bg1">
              <a:alpha val="80000"/>
            </a:schemeClr>
          </a:solidFill>
          <a:effectLst>
            <a:softEdge rad="50800"/>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venir Book" panose="02000503020000020003" pitchFamily="2" charset="0"/>
                <a:ea typeface="+mn-ea"/>
                <a:cs typeface="Calibri" panose="020F0502020204030204" pitchFamily="34" charset="0"/>
              </a:rPr>
              <a:t>Food</a:t>
            </a:r>
          </a:p>
        </p:txBody>
      </p:sp>
      <p:sp>
        <p:nvSpPr>
          <p:cNvPr id="123" name="Rounded Rectangle 122">
            <a:extLst>
              <a:ext uri="{FF2B5EF4-FFF2-40B4-BE49-F238E27FC236}">
                <a16:creationId xmlns:a16="http://schemas.microsoft.com/office/drawing/2014/main" id="{533582BB-1940-EE49-A5C8-154EC5ABA4DE}"/>
              </a:ext>
            </a:extLst>
          </p:cNvPr>
          <p:cNvSpPr>
            <a:spLocks noChangeAspect="1"/>
          </p:cNvSpPr>
          <p:nvPr/>
        </p:nvSpPr>
        <p:spPr>
          <a:xfrm>
            <a:off x="7960359" y="3173724"/>
            <a:ext cx="408108" cy="408108"/>
          </a:xfrm>
          <a:prstGeom prst="roundRect">
            <a:avLst>
              <a:gd name="adj" fmla="val 50000"/>
            </a:avLst>
          </a:prstGeom>
          <a:solidFill>
            <a:srgbClr val="C6D0DA"/>
          </a:solidFill>
          <a:ln w="19050" cap="flat" cmpd="sng" algn="ctr">
            <a:solidFill>
              <a:srgbClr val="8295A8"/>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5A5A5"/>
              </a:solidFill>
              <a:effectLst/>
              <a:uLnTx/>
              <a:uFillTx/>
              <a:latin typeface="Avenir Book" panose="02000503020000020003" pitchFamily="2" charset="0"/>
              <a:ea typeface="+mn-ea"/>
              <a:cs typeface="+mn-cs"/>
            </a:endParaRPr>
          </a:p>
        </p:txBody>
      </p:sp>
      <p:sp>
        <p:nvSpPr>
          <p:cNvPr id="124" name="Rectangle 123">
            <a:extLst>
              <a:ext uri="{FF2B5EF4-FFF2-40B4-BE49-F238E27FC236}">
                <a16:creationId xmlns:a16="http://schemas.microsoft.com/office/drawing/2014/main" id="{ECBBD9F5-E510-A346-B6DC-6C8B74605FEC}"/>
              </a:ext>
            </a:extLst>
          </p:cNvPr>
          <p:cNvSpPr/>
          <p:nvPr/>
        </p:nvSpPr>
        <p:spPr>
          <a:xfrm>
            <a:off x="9516969" y="4251060"/>
            <a:ext cx="1173975" cy="276999"/>
          </a:xfrm>
          <a:prstGeom prst="rect">
            <a:avLst/>
          </a:prstGeom>
          <a:solidFill>
            <a:schemeClr val="bg1">
              <a:alpha val="80000"/>
            </a:schemeClr>
          </a:solidFill>
          <a:effectLst>
            <a:softEdge rad="50800"/>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venir Book" panose="02000503020000020003" pitchFamily="2" charset="0"/>
                <a:ea typeface="+mn-ea"/>
                <a:cs typeface="Calibri" panose="020F0502020204030204" pitchFamily="34" charset="0"/>
              </a:rPr>
              <a:t>Transportation</a:t>
            </a:r>
          </a:p>
        </p:txBody>
      </p:sp>
      <p:sp>
        <p:nvSpPr>
          <p:cNvPr id="125" name="Rounded Rectangle 124">
            <a:extLst>
              <a:ext uri="{FF2B5EF4-FFF2-40B4-BE49-F238E27FC236}">
                <a16:creationId xmlns:a16="http://schemas.microsoft.com/office/drawing/2014/main" id="{6639DB5F-0EBA-044C-AF6F-FD9DAB6DA5D1}"/>
              </a:ext>
            </a:extLst>
          </p:cNvPr>
          <p:cNvSpPr>
            <a:spLocks noChangeAspect="1"/>
          </p:cNvSpPr>
          <p:nvPr/>
        </p:nvSpPr>
        <p:spPr>
          <a:xfrm>
            <a:off x="9901366" y="3808396"/>
            <a:ext cx="408108" cy="408109"/>
          </a:xfrm>
          <a:prstGeom prst="roundRect">
            <a:avLst>
              <a:gd name="adj" fmla="val 50000"/>
            </a:avLst>
          </a:prstGeom>
          <a:solidFill>
            <a:srgbClr val="C6D0DA"/>
          </a:solidFill>
          <a:ln w="19050" cap="flat" cmpd="sng" algn="ctr">
            <a:solidFill>
              <a:srgbClr val="8295A8"/>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5A5A5"/>
              </a:solidFill>
              <a:effectLst/>
              <a:uLnTx/>
              <a:uFillTx/>
              <a:latin typeface="Avenir Book" panose="02000503020000020003" pitchFamily="2" charset="0"/>
              <a:ea typeface="+mn-ea"/>
              <a:cs typeface="+mn-cs"/>
            </a:endParaRPr>
          </a:p>
        </p:txBody>
      </p:sp>
      <p:sp>
        <p:nvSpPr>
          <p:cNvPr id="126" name="Rectangle 125">
            <a:extLst>
              <a:ext uri="{FF2B5EF4-FFF2-40B4-BE49-F238E27FC236}">
                <a16:creationId xmlns:a16="http://schemas.microsoft.com/office/drawing/2014/main" id="{94A91B0F-9ECC-6E46-9FA4-60A52D1F2D07}"/>
              </a:ext>
            </a:extLst>
          </p:cNvPr>
          <p:cNvSpPr/>
          <p:nvPr/>
        </p:nvSpPr>
        <p:spPr>
          <a:xfrm>
            <a:off x="8951288" y="3616387"/>
            <a:ext cx="544188" cy="276999"/>
          </a:xfrm>
          <a:prstGeom prst="rect">
            <a:avLst/>
          </a:prstGeom>
          <a:solidFill>
            <a:schemeClr val="bg1">
              <a:alpha val="80000"/>
            </a:schemeClr>
          </a:solidFill>
          <a:effectLst>
            <a:softEdge rad="50800"/>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venir Book" panose="02000503020000020003" pitchFamily="2" charset="0"/>
                <a:ea typeface="+mn-ea"/>
                <a:cs typeface="Calibri" panose="020F0502020204030204" pitchFamily="34" charset="0"/>
              </a:rPr>
              <a:t>Work</a:t>
            </a:r>
          </a:p>
        </p:txBody>
      </p:sp>
      <p:sp>
        <p:nvSpPr>
          <p:cNvPr id="127" name="Rounded Rectangle 126">
            <a:extLst>
              <a:ext uri="{FF2B5EF4-FFF2-40B4-BE49-F238E27FC236}">
                <a16:creationId xmlns:a16="http://schemas.microsoft.com/office/drawing/2014/main" id="{32A79B16-12F2-C94B-91C3-53E9C29AE908}"/>
              </a:ext>
            </a:extLst>
          </p:cNvPr>
          <p:cNvSpPr>
            <a:spLocks noChangeAspect="1"/>
          </p:cNvSpPr>
          <p:nvPr/>
        </p:nvSpPr>
        <p:spPr>
          <a:xfrm>
            <a:off x="9020792" y="3173724"/>
            <a:ext cx="408108" cy="408108"/>
          </a:xfrm>
          <a:prstGeom prst="roundRect">
            <a:avLst>
              <a:gd name="adj" fmla="val 50000"/>
            </a:avLst>
          </a:prstGeom>
          <a:solidFill>
            <a:srgbClr val="C6D0DA"/>
          </a:solidFill>
          <a:ln w="19050" cap="flat" cmpd="sng" algn="ctr">
            <a:solidFill>
              <a:srgbClr val="8295A8"/>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5A5A5"/>
              </a:solidFill>
              <a:effectLst/>
              <a:uLnTx/>
              <a:uFillTx/>
              <a:latin typeface="Avenir Book" panose="02000503020000020003" pitchFamily="2" charset="0"/>
              <a:ea typeface="+mn-ea"/>
              <a:cs typeface="+mn-cs"/>
            </a:endParaRPr>
          </a:p>
        </p:txBody>
      </p:sp>
      <p:sp>
        <p:nvSpPr>
          <p:cNvPr id="128" name="Rectangle 127">
            <a:extLst>
              <a:ext uri="{FF2B5EF4-FFF2-40B4-BE49-F238E27FC236}">
                <a16:creationId xmlns:a16="http://schemas.microsoft.com/office/drawing/2014/main" id="{C184BDD5-6C97-BF44-9160-7ADF7686C597}"/>
              </a:ext>
            </a:extLst>
          </p:cNvPr>
          <p:cNvSpPr/>
          <p:nvPr/>
        </p:nvSpPr>
        <p:spPr>
          <a:xfrm>
            <a:off x="6988985" y="5531761"/>
            <a:ext cx="583814" cy="276999"/>
          </a:xfrm>
          <a:prstGeom prst="rect">
            <a:avLst/>
          </a:prstGeom>
          <a:solidFill>
            <a:schemeClr val="bg1">
              <a:alpha val="80000"/>
            </a:schemeClr>
          </a:solidFill>
          <a:effectLst>
            <a:softEdge rad="50800"/>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venir Book" panose="02000503020000020003" pitchFamily="2" charset="0"/>
                <a:ea typeface="+mn-ea"/>
                <a:cs typeface="Calibri" panose="020F0502020204030204" pitchFamily="34" charset="0"/>
              </a:rPr>
              <a:t>Doctor</a:t>
            </a:r>
          </a:p>
        </p:txBody>
      </p:sp>
      <p:sp>
        <p:nvSpPr>
          <p:cNvPr id="129" name="Rounded Rectangle 128">
            <a:extLst>
              <a:ext uri="{FF2B5EF4-FFF2-40B4-BE49-F238E27FC236}">
                <a16:creationId xmlns:a16="http://schemas.microsoft.com/office/drawing/2014/main" id="{4C81198F-5EB0-9C44-92C3-C68C23FF236D}"/>
              </a:ext>
            </a:extLst>
          </p:cNvPr>
          <p:cNvSpPr>
            <a:spLocks noChangeAspect="1"/>
          </p:cNvSpPr>
          <p:nvPr/>
        </p:nvSpPr>
        <p:spPr>
          <a:xfrm>
            <a:off x="7076838" y="5091120"/>
            <a:ext cx="408108" cy="408109"/>
          </a:xfrm>
          <a:prstGeom prst="roundRect">
            <a:avLst>
              <a:gd name="adj" fmla="val 50000"/>
            </a:avLst>
          </a:prstGeom>
          <a:solidFill>
            <a:srgbClr val="AED581"/>
          </a:solidFill>
          <a:ln w="19050" cap="flat" cmpd="sng" algn="ctr">
            <a:solidFill>
              <a:srgbClr val="8295A8"/>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5A5A5"/>
              </a:solidFill>
              <a:effectLst/>
              <a:uLnTx/>
              <a:uFillTx/>
              <a:latin typeface="Avenir Book" panose="02000503020000020003" pitchFamily="2" charset="0"/>
              <a:ea typeface="+mn-ea"/>
              <a:cs typeface="+mn-cs"/>
            </a:endParaRPr>
          </a:p>
        </p:txBody>
      </p:sp>
      <p:sp>
        <p:nvSpPr>
          <p:cNvPr id="130" name="Rectangle 129">
            <a:extLst>
              <a:ext uri="{FF2B5EF4-FFF2-40B4-BE49-F238E27FC236}">
                <a16:creationId xmlns:a16="http://schemas.microsoft.com/office/drawing/2014/main" id="{B2CE024A-E242-8440-83D0-FB1F7157DCD1}"/>
              </a:ext>
            </a:extLst>
          </p:cNvPr>
          <p:cNvSpPr/>
          <p:nvPr/>
        </p:nvSpPr>
        <p:spPr>
          <a:xfrm>
            <a:off x="7820546" y="6290261"/>
            <a:ext cx="684803" cy="276999"/>
          </a:xfrm>
          <a:prstGeom prst="rect">
            <a:avLst/>
          </a:prstGeom>
          <a:solidFill>
            <a:schemeClr val="bg1">
              <a:alpha val="80000"/>
            </a:schemeClr>
          </a:solidFill>
          <a:effectLst>
            <a:softEdge rad="50800"/>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venir Book" panose="02000503020000020003" pitchFamily="2" charset="0"/>
                <a:ea typeface="+mn-ea"/>
                <a:cs typeface="Calibri" panose="020F0502020204030204" pitchFamily="34" charset="0"/>
              </a:rPr>
              <a:t>Mother</a:t>
            </a:r>
          </a:p>
        </p:txBody>
      </p:sp>
      <p:sp>
        <p:nvSpPr>
          <p:cNvPr id="131" name="Rounded Rectangle 130">
            <a:extLst>
              <a:ext uri="{FF2B5EF4-FFF2-40B4-BE49-F238E27FC236}">
                <a16:creationId xmlns:a16="http://schemas.microsoft.com/office/drawing/2014/main" id="{F344D7B8-2184-B940-B4C3-205D67B7696D}"/>
              </a:ext>
            </a:extLst>
          </p:cNvPr>
          <p:cNvSpPr>
            <a:spLocks noChangeAspect="1"/>
          </p:cNvSpPr>
          <p:nvPr/>
        </p:nvSpPr>
        <p:spPr>
          <a:xfrm>
            <a:off x="7960359" y="5859062"/>
            <a:ext cx="408108" cy="408108"/>
          </a:xfrm>
          <a:prstGeom prst="roundRect">
            <a:avLst>
              <a:gd name="adj" fmla="val 50000"/>
            </a:avLst>
          </a:prstGeom>
          <a:solidFill>
            <a:srgbClr val="FFD54F"/>
          </a:solidFill>
          <a:ln w="19050" cap="flat" cmpd="sng" algn="ctr">
            <a:solidFill>
              <a:srgbClr val="8295A8"/>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5A5A5"/>
              </a:solidFill>
              <a:effectLst/>
              <a:uLnTx/>
              <a:uFillTx/>
              <a:latin typeface="Avenir Book" panose="02000503020000020003" pitchFamily="2" charset="0"/>
              <a:ea typeface="+mn-ea"/>
              <a:cs typeface="+mn-cs"/>
            </a:endParaRPr>
          </a:p>
        </p:txBody>
      </p:sp>
      <p:sp>
        <p:nvSpPr>
          <p:cNvPr id="132" name="Rectangle 131">
            <a:extLst>
              <a:ext uri="{FF2B5EF4-FFF2-40B4-BE49-F238E27FC236}">
                <a16:creationId xmlns:a16="http://schemas.microsoft.com/office/drawing/2014/main" id="{54E2B414-4654-254F-AD27-E5734F2ED674}"/>
              </a:ext>
            </a:extLst>
          </p:cNvPr>
          <p:cNvSpPr/>
          <p:nvPr/>
        </p:nvSpPr>
        <p:spPr>
          <a:xfrm>
            <a:off x="9792814" y="5533364"/>
            <a:ext cx="622286" cy="276999"/>
          </a:xfrm>
          <a:prstGeom prst="rect">
            <a:avLst/>
          </a:prstGeom>
          <a:solidFill>
            <a:schemeClr val="bg1">
              <a:alpha val="80000"/>
            </a:schemeClr>
          </a:solidFill>
          <a:effectLst>
            <a:softEdge rad="50800"/>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venir Book" panose="02000503020000020003" pitchFamily="2" charset="0"/>
                <a:ea typeface="+mn-ea"/>
                <a:cs typeface="Calibri" panose="020F0502020204030204" pitchFamily="34" charset="0"/>
              </a:rPr>
              <a:t>Friend</a:t>
            </a:r>
          </a:p>
        </p:txBody>
      </p:sp>
      <p:sp>
        <p:nvSpPr>
          <p:cNvPr id="133" name="Rounded Rectangle 132">
            <a:extLst>
              <a:ext uri="{FF2B5EF4-FFF2-40B4-BE49-F238E27FC236}">
                <a16:creationId xmlns:a16="http://schemas.microsoft.com/office/drawing/2014/main" id="{38C2F9BF-9CE5-644C-9F7C-B195DB156354}"/>
              </a:ext>
            </a:extLst>
          </p:cNvPr>
          <p:cNvSpPr>
            <a:spLocks noChangeAspect="1"/>
          </p:cNvSpPr>
          <p:nvPr/>
        </p:nvSpPr>
        <p:spPr>
          <a:xfrm>
            <a:off x="9901366" y="5091120"/>
            <a:ext cx="408108" cy="408109"/>
          </a:xfrm>
          <a:prstGeom prst="roundRect">
            <a:avLst>
              <a:gd name="adj" fmla="val 50000"/>
            </a:avLst>
          </a:prstGeom>
          <a:solidFill>
            <a:srgbClr val="9575CD"/>
          </a:solidFill>
          <a:ln w="19050" cap="flat" cmpd="sng" algn="ctr">
            <a:solidFill>
              <a:srgbClr val="8295A8"/>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5A5A5"/>
              </a:solidFill>
              <a:effectLst/>
              <a:uLnTx/>
              <a:uFillTx/>
              <a:latin typeface="Avenir Book" panose="02000503020000020003" pitchFamily="2" charset="0"/>
              <a:ea typeface="+mn-ea"/>
              <a:cs typeface="+mn-cs"/>
            </a:endParaRPr>
          </a:p>
        </p:txBody>
      </p:sp>
      <p:sp>
        <p:nvSpPr>
          <p:cNvPr id="134" name="Rectangle 133">
            <a:extLst>
              <a:ext uri="{FF2B5EF4-FFF2-40B4-BE49-F238E27FC236}">
                <a16:creationId xmlns:a16="http://schemas.microsoft.com/office/drawing/2014/main" id="{9F009CF3-7007-E547-8271-9BFA26FBA6CA}"/>
              </a:ext>
            </a:extLst>
          </p:cNvPr>
          <p:cNvSpPr/>
          <p:nvPr/>
        </p:nvSpPr>
        <p:spPr>
          <a:xfrm>
            <a:off x="8801631" y="6290261"/>
            <a:ext cx="843500" cy="276999"/>
          </a:xfrm>
          <a:prstGeom prst="rect">
            <a:avLst/>
          </a:prstGeom>
          <a:solidFill>
            <a:schemeClr val="bg1">
              <a:alpha val="80000"/>
            </a:schemeClr>
          </a:solidFill>
          <a:effectLst>
            <a:softEdge rad="50800"/>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venir Book" panose="02000503020000020003" pitchFamily="2" charset="0"/>
                <a:ea typeface="+mn-ea"/>
                <a:cs typeface="Calibri" panose="020F0502020204030204" pitchFamily="34" charset="0"/>
              </a:rPr>
              <a:t>Neighbor</a:t>
            </a:r>
          </a:p>
        </p:txBody>
      </p:sp>
      <p:sp>
        <p:nvSpPr>
          <p:cNvPr id="135" name="Rounded Rectangle 134">
            <a:extLst>
              <a:ext uri="{FF2B5EF4-FFF2-40B4-BE49-F238E27FC236}">
                <a16:creationId xmlns:a16="http://schemas.microsoft.com/office/drawing/2014/main" id="{D6B8F527-A31B-F94E-B165-787AEC09CC42}"/>
              </a:ext>
            </a:extLst>
          </p:cNvPr>
          <p:cNvSpPr>
            <a:spLocks noChangeAspect="1"/>
          </p:cNvSpPr>
          <p:nvPr/>
        </p:nvSpPr>
        <p:spPr>
          <a:xfrm>
            <a:off x="9020792" y="5859062"/>
            <a:ext cx="408108" cy="408108"/>
          </a:xfrm>
          <a:prstGeom prst="roundRect">
            <a:avLst>
              <a:gd name="adj" fmla="val 50000"/>
            </a:avLst>
          </a:prstGeom>
          <a:solidFill>
            <a:srgbClr val="FF8A65"/>
          </a:solidFill>
          <a:ln w="19050" cap="flat" cmpd="sng" algn="ctr">
            <a:solidFill>
              <a:srgbClr val="8295A8"/>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5A5A5"/>
              </a:solidFill>
              <a:effectLst/>
              <a:uLnTx/>
              <a:uFillTx/>
              <a:latin typeface="Avenir Book" panose="02000503020000020003" pitchFamily="2" charset="0"/>
              <a:ea typeface="+mn-ea"/>
              <a:cs typeface="+mn-cs"/>
            </a:endParaRPr>
          </a:p>
        </p:txBody>
      </p:sp>
      <p:sp>
        <p:nvSpPr>
          <p:cNvPr id="136" name="Rounded Rectangle 135">
            <a:extLst>
              <a:ext uri="{FF2B5EF4-FFF2-40B4-BE49-F238E27FC236}">
                <a16:creationId xmlns:a16="http://schemas.microsoft.com/office/drawing/2014/main" id="{5EFB07E3-74CD-CB4E-9C43-FCAEB26FD074}"/>
              </a:ext>
            </a:extLst>
          </p:cNvPr>
          <p:cNvSpPr>
            <a:spLocks noChangeAspect="1"/>
          </p:cNvSpPr>
          <p:nvPr/>
        </p:nvSpPr>
        <p:spPr>
          <a:xfrm>
            <a:off x="8493538" y="4526559"/>
            <a:ext cx="408108" cy="408108"/>
          </a:xfrm>
          <a:prstGeom prst="roundRect">
            <a:avLst>
              <a:gd name="adj" fmla="val 50000"/>
            </a:avLst>
          </a:prstGeom>
          <a:solidFill>
            <a:srgbClr val="233649"/>
          </a:solidFill>
          <a:ln w="19050" cap="flat" cmpd="sng" algn="ctr">
            <a:solidFill>
              <a:srgbClr val="8295A8"/>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5A5A5"/>
              </a:solidFill>
              <a:effectLst/>
              <a:uLnTx/>
              <a:uFillTx/>
              <a:latin typeface="Avenir Book" panose="02000503020000020003" pitchFamily="2" charset="0"/>
              <a:ea typeface="+mn-ea"/>
              <a:cs typeface="+mn-cs"/>
            </a:endParaRPr>
          </a:p>
        </p:txBody>
      </p:sp>
      <p:pic>
        <p:nvPicPr>
          <p:cNvPr id="137" name="Graphic 136">
            <a:extLst>
              <a:ext uri="{FF2B5EF4-FFF2-40B4-BE49-F238E27FC236}">
                <a16:creationId xmlns:a16="http://schemas.microsoft.com/office/drawing/2014/main" id="{1BD22212-9F42-C940-AAAC-D53A6AF4202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77628" y="3228259"/>
            <a:ext cx="291506" cy="291506"/>
          </a:xfrm>
          <a:prstGeom prst="rect">
            <a:avLst/>
          </a:prstGeom>
        </p:spPr>
      </p:pic>
      <p:pic>
        <p:nvPicPr>
          <p:cNvPr id="138" name="Graphic 137">
            <a:extLst>
              <a:ext uri="{FF2B5EF4-FFF2-40B4-BE49-F238E27FC236}">
                <a16:creationId xmlns:a16="http://schemas.microsoft.com/office/drawing/2014/main" id="{4ED37886-F7DD-ED4E-BD27-AAB40D07BE6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15443" y="3230371"/>
            <a:ext cx="291506" cy="291506"/>
          </a:xfrm>
          <a:prstGeom prst="rect">
            <a:avLst/>
          </a:prstGeom>
        </p:spPr>
      </p:pic>
      <p:pic>
        <p:nvPicPr>
          <p:cNvPr id="139" name="Graphic 138">
            <a:extLst>
              <a:ext uri="{FF2B5EF4-FFF2-40B4-BE49-F238E27FC236}">
                <a16:creationId xmlns:a16="http://schemas.microsoft.com/office/drawing/2014/main" id="{338F5EFF-F9A5-1E4A-8CD1-15490673C71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958204" y="3860348"/>
            <a:ext cx="291506" cy="291506"/>
          </a:xfrm>
          <a:prstGeom prst="rect">
            <a:avLst/>
          </a:prstGeom>
        </p:spPr>
      </p:pic>
      <p:pic>
        <p:nvPicPr>
          <p:cNvPr id="140" name="Graphic 139">
            <a:extLst>
              <a:ext uri="{FF2B5EF4-FFF2-40B4-BE49-F238E27FC236}">
                <a16:creationId xmlns:a16="http://schemas.microsoft.com/office/drawing/2014/main" id="{34A8D682-CE44-A947-BDE7-13D257BE7E8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31297" y="3863862"/>
            <a:ext cx="291506" cy="291506"/>
          </a:xfrm>
          <a:prstGeom prst="rect">
            <a:avLst/>
          </a:prstGeom>
        </p:spPr>
      </p:pic>
      <p:sp>
        <p:nvSpPr>
          <p:cNvPr id="141" name="Rectangle 140">
            <a:extLst>
              <a:ext uri="{FF2B5EF4-FFF2-40B4-BE49-F238E27FC236}">
                <a16:creationId xmlns:a16="http://schemas.microsoft.com/office/drawing/2014/main" id="{E140EE10-C5A2-AB4A-8836-4D0D45037B2B}"/>
              </a:ext>
            </a:extLst>
          </p:cNvPr>
          <p:cNvSpPr/>
          <p:nvPr/>
        </p:nvSpPr>
        <p:spPr>
          <a:xfrm>
            <a:off x="8483100" y="4604697"/>
            <a:ext cx="434992" cy="276999"/>
          </a:xfrm>
          <a:prstGeom prst="rect">
            <a:avLst/>
          </a:prstGeom>
          <a:noFill/>
          <a:effectLst>
            <a:softEdge rad="0"/>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venir Book" panose="02000503020000020003" pitchFamily="2" charset="0"/>
                <a:ea typeface="+mn-ea"/>
                <a:cs typeface="Calibri" panose="020F0502020204030204" pitchFamily="34" charset="0"/>
              </a:rPr>
              <a:t>You</a:t>
            </a:r>
          </a:p>
        </p:txBody>
      </p:sp>
      <p:grpSp>
        <p:nvGrpSpPr>
          <p:cNvPr id="222" name="Group 221">
            <a:extLst>
              <a:ext uri="{FF2B5EF4-FFF2-40B4-BE49-F238E27FC236}">
                <a16:creationId xmlns:a16="http://schemas.microsoft.com/office/drawing/2014/main" id="{1BDC5F22-1386-174A-BA0C-2F7DFC222D0E}"/>
              </a:ext>
            </a:extLst>
          </p:cNvPr>
          <p:cNvGrpSpPr/>
          <p:nvPr/>
        </p:nvGrpSpPr>
        <p:grpSpPr>
          <a:xfrm>
            <a:off x="1872635" y="3314527"/>
            <a:ext cx="2799685" cy="3082461"/>
            <a:chOff x="1872635" y="3431487"/>
            <a:chExt cx="2799685" cy="3082461"/>
          </a:xfrm>
        </p:grpSpPr>
        <p:sp>
          <p:nvSpPr>
            <p:cNvPr id="219" name="Arc 218">
              <a:extLst>
                <a:ext uri="{FF2B5EF4-FFF2-40B4-BE49-F238E27FC236}">
                  <a16:creationId xmlns:a16="http://schemas.microsoft.com/office/drawing/2014/main" id="{8E7CD129-044F-BF41-BC62-5F8A0690B888}"/>
                </a:ext>
              </a:extLst>
            </p:cNvPr>
            <p:cNvSpPr/>
            <p:nvPr/>
          </p:nvSpPr>
          <p:spPr>
            <a:xfrm rot="16200000">
              <a:off x="2960071" y="2853679"/>
              <a:ext cx="685777" cy="2025056"/>
            </a:xfrm>
            <a:prstGeom prst="arc">
              <a:avLst>
                <a:gd name="adj1" fmla="val 16205672"/>
                <a:gd name="adj2" fmla="val 5311539"/>
              </a:avLst>
            </a:prstGeom>
            <a:ln w="38100">
              <a:solidFill>
                <a:srgbClr val="8295A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Arc 220">
              <a:extLst>
                <a:ext uri="{FF2B5EF4-FFF2-40B4-BE49-F238E27FC236}">
                  <a16:creationId xmlns:a16="http://schemas.microsoft.com/office/drawing/2014/main" id="{A1E3E19D-F89D-5047-A524-5C41BBA0F486}"/>
                </a:ext>
              </a:extLst>
            </p:cNvPr>
            <p:cNvSpPr/>
            <p:nvPr/>
          </p:nvSpPr>
          <p:spPr>
            <a:xfrm rot="16200000" flipH="1">
              <a:off x="3041881" y="4995035"/>
              <a:ext cx="516716" cy="2025056"/>
            </a:xfrm>
            <a:prstGeom prst="arc">
              <a:avLst>
                <a:gd name="adj1" fmla="val 16205672"/>
                <a:gd name="adj2" fmla="val 5311539"/>
              </a:avLst>
            </a:prstGeom>
            <a:ln w="38100">
              <a:solidFill>
                <a:srgbClr val="8295A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78" name="Straight Connector 177">
              <a:extLst>
                <a:ext uri="{FF2B5EF4-FFF2-40B4-BE49-F238E27FC236}">
                  <a16:creationId xmlns:a16="http://schemas.microsoft.com/office/drawing/2014/main" id="{BE510656-95A6-4042-874C-A188974EF91F}"/>
                </a:ext>
              </a:extLst>
            </p:cNvPr>
            <p:cNvCxnSpPr>
              <a:cxnSpLocks/>
            </p:cNvCxnSpPr>
            <p:nvPr/>
          </p:nvCxnSpPr>
          <p:spPr>
            <a:xfrm flipV="1">
              <a:off x="2319941" y="4933037"/>
              <a:ext cx="969161" cy="1149320"/>
            </a:xfrm>
            <a:prstGeom prst="line">
              <a:avLst/>
            </a:prstGeom>
            <a:ln w="38100">
              <a:solidFill>
                <a:srgbClr val="C6D0DA"/>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F8CB1E4B-BE1A-C743-A7F6-7AF4C7C1A89C}"/>
                </a:ext>
              </a:extLst>
            </p:cNvPr>
            <p:cNvCxnSpPr>
              <a:cxnSpLocks/>
            </p:cNvCxnSpPr>
            <p:nvPr/>
          </p:nvCxnSpPr>
          <p:spPr>
            <a:xfrm>
              <a:off x="2294385" y="3777167"/>
              <a:ext cx="974284" cy="1141852"/>
            </a:xfrm>
            <a:prstGeom prst="line">
              <a:avLst/>
            </a:prstGeom>
            <a:ln w="38100">
              <a:solidFill>
                <a:srgbClr val="C6D0DA"/>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948CCF48-6F6D-6A4F-8C3E-9A2B23A9A570}"/>
                </a:ext>
              </a:extLst>
            </p:cNvPr>
            <p:cNvCxnSpPr>
              <a:cxnSpLocks/>
            </p:cNvCxnSpPr>
            <p:nvPr/>
          </p:nvCxnSpPr>
          <p:spPr>
            <a:xfrm flipH="1" flipV="1">
              <a:off x="3317254" y="4933038"/>
              <a:ext cx="989147" cy="1145931"/>
            </a:xfrm>
            <a:prstGeom prst="line">
              <a:avLst/>
            </a:prstGeom>
            <a:ln w="38100">
              <a:solidFill>
                <a:srgbClr val="C6D0DA"/>
              </a:solidFill>
              <a:prstDash val="dash"/>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783A0550-ED88-D649-9CE0-1ECBABE7F692}"/>
                </a:ext>
              </a:extLst>
            </p:cNvPr>
            <p:cNvCxnSpPr>
              <a:cxnSpLocks/>
            </p:cNvCxnSpPr>
            <p:nvPr/>
          </p:nvCxnSpPr>
          <p:spPr>
            <a:xfrm flipH="1">
              <a:off x="3320510" y="3780601"/>
              <a:ext cx="1003206" cy="1143504"/>
            </a:xfrm>
            <a:prstGeom prst="line">
              <a:avLst/>
            </a:prstGeom>
            <a:ln w="38100">
              <a:solidFill>
                <a:srgbClr val="00B0F0"/>
              </a:solidFill>
              <a:prstDash val="dash"/>
            </a:ln>
          </p:spPr>
          <p:style>
            <a:lnRef idx="1">
              <a:schemeClr val="accent1"/>
            </a:lnRef>
            <a:fillRef idx="0">
              <a:schemeClr val="accent1"/>
            </a:fillRef>
            <a:effectRef idx="0">
              <a:schemeClr val="accent1"/>
            </a:effectRef>
            <a:fontRef idx="minor">
              <a:schemeClr val="tx1"/>
            </a:fontRef>
          </p:style>
        </p:cxnSp>
        <p:sp>
          <p:nvSpPr>
            <p:cNvPr id="183" name="Arc 182">
              <a:extLst>
                <a:ext uri="{FF2B5EF4-FFF2-40B4-BE49-F238E27FC236}">
                  <a16:creationId xmlns:a16="http://schemas.microsoft.com/office/drawing/2014/main" id="{84BD1FE5-FB26-C54F-8767-AE813A24DB17}"/>
                </a:ext>
              </a:extLst>
            </p:cNvPr>
            <p:cNvSpPr/>
            <p:nvPr/>
          </p:nvSpPr>
          <p:spPr>
            <a:xfrm rot="19144076">
              <a:off x="2892624" y="3431487"/>
              <a:ext cx="902099" cy="2898358"/>
            </a:xfrm>
            <a:prstGeom prst="arc">
              <a:avLst>
                <a:gd name="adj1" fmla="val 16205672"/>
                <a:gd name="adj2" fmla="val 5311539"/>
              </a:avLst>
            </a:prstGeom>
            <a:ln w="38100">
              <a:solidFill>
                <a:srgbClr val="8295A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7" name="Arc 186">
              <a:extLst>
                <a:ext uri="{FF2B5EF4-FFF2-40B4-BE49-F238E27FC236}">
                  <a16:creationId xmlns:a16="http://schemas.microsoft.com/office/drawing/2014/main" id="{385B4C8B-350A-7B43-9765-3399A35F0769}"/>
                </a:ext>
              </a:extLst>
            </p:cNvPr>
            <p:cNvSpPr/>
            <p:nvPr/>
          </p:nvSpPr>
          <p:spPr>
            <a:xfrm flipH="1">
              <a:off x="2055483" y="3799810"/>
              <a:ext cx="648318" cy="2346406"/>
            </a:xfrm>
            <a:prstGeom prst="arc">
              <a:avLst>
                <a:gd name="adj1" fmla="val 16205672"/>
                <a:gd name="adj2" fmla="val 5417823"/>
              </a:avLst>
            </a:prstGeom>
            <a:ln w="38100">
              <a:solidFill>
                <a:srgbClr val="8295A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11" name="Group 210">
              <a:extLst>
                <a:ext uri="{FF2B5EF4-FFF2-40B4-BE49-F238E27FC236}">
                  <a16:creationId xmlns:a16="http://schemas.microsoft.com/office/drawing/2014/main" id="{8EE34FB5-B11D-4549-8E7F-D0E1E22D3B92}"/>
                </a:ext>
              </a:extLst>
            </p:cNvPr>
            <p:cNvGrpSpPr/>
            <p:nvPr/>
          </p:nvGrpSpPr>
          <p:grpSpPr>
            <a:xfrm>
              <a:off x="1999187" y="3642987"/>
              <a:ext cx="583814" cy="717640"/>
              <a:chOff x="1589212" y="5271881"/>
              <a:chExt cx="583814" cy="717640"/>
            </a:xfrm>
          </p:grpSpPr>
          <p:sp>
            <p:nvSpPr>
              <p:cNvPr id="197" name="Rectangle 196">
                <a:extLst>
                  <a:ext uri="{FF2B5EF4-FFF2-40B4-BE49-F238E27FC236}">
                    <a16:creationId xmlns:a16="http://schemas.microsoft.com/office/drawing/2014/main" id="{533082E5-38D1-1246-BB8D-43EF599D8E18}"/>
                  </a:ext>
                </a:extLst>
              </p:cNvPr>
              <p:cNvSpPr/>
              <p:nvPr/>
            </p:nvSpPr>
            <p:spPr>
              <a:xfrm>
                <a:off x="1589212" y="5712522"/>
                <a:ext cx="583814" cy="276999"/>
              </a:xfrm>
              <a:prstGeom prst="rect">
                <a:avLst/>
              </a:prstGeom>
              <a:solidFill>
                <a:schemeClr val="bg1">
                  <a:alpha val="80000"/>
                </a:schemeClr>
              </a:solidFill>
              <a:effectLst>
                <a:softEdge rad="50800"/>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venir Book" panose="02000503020000020003" pitchFamily="2" charset="0"/>
                    <a:ea typeface="+mn-ea"/>
                    <a:cs typeface="Calibri" panose="020F0502020204030204" pitchFamily="34" charset="0"/>
                  </a:rPr>
                  <a:t>Doctor</a:t>
                </a:r>
              </a:p>
            </p:txBody>
          </p:sp>
          <p:sp>
            <p:nvSpPr>
              <p:cNvPr id="198" name="Rounded Rectangle 197">
                <a:extLst>
                  <a:ext uri="{FF2B5EF4-FFF2-40B4-BE49-F238E27FC236}">
                    <a16:creationId xmlns:a16="http://schemas.microsoft.com/office/drawing/2014/main" id="{7B9739D9-8E4A-4C4A-8046-0DCFD12C904F}"/>
                  </a:ext>
                </a:extLst>
              </p:cNvPr>
              <p:cNvSpPr>
                <a:spLocks noChangeAspect="1"/>
              </p:cNvSpPr>
              <p:nvPr/>
            </p:nvSpPr>
            <p:spPr>
              <a:xfrm>
                <a:off x="1677065" y="5271881"/>
                <a:ext cx="408108" cy="408109"/>
              </a:xfrm>
              <a:prstGeom prst="roundRect">
                <a:avLst>
                  <a:gd name="adj" fmla="val 50000"/>
                </a:avLst>
              </a:prstGeom>
              <a:solidFill>
                <a:srgbClr val="AED581"/>
              </a:solidFill>
              <a:ln w="19050" cap="flat" cmpd="sng" algn="ctr">
                <a:solidFill>
                  <a:srgbClr val="8295A8"/>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5A5A5"/>
                  </a:solidFill>
                  <a:effectLst/>
                  <a:uLnTx/>
                  <a:uFillTx/>
                  <a:latin typeface="Avenir Book" panose="02000503020000020003" pitchFamily="2" charset="0"/>
                  <a:ea typeface="+mn-ea"/>
                  <a:cs typeface="+mn-cs"/>
                </a:endParaRPr>
              </a:p>
            </p:txBody>
          </p:sp>
        </p:grpSp>
        <p:grpSp>
          <p:nvGrpSpPr>
            <p:cNvPr id="212" name="Group 211">
              <a:extLst>
                <a:ext uri="{FF2B5EF4-FFF2-40B4-BE49-F238E27FC236}">
                  <a16:creationId xmlns:a16="http://schemas.microsoft.com/office/drawing/2014/main" id="{DCAC2376-382E-FA42-A6C9-901D43FF0737}"/>
                </a:ext>
              </a:extLst>
            </p:cNvPr>
            <p:cNvGrpSpPr/>
            <p:nvPr/>
          </p:nvGrpSpPr>
          <p:grpSpPr>
            <a:xfrm>
              <a:off x="3987517" y="3641044"/>
              <a:ext cx="684803" cy="708198"/>
              <a:chOff x="2420773" y="6039823"/>
              <a:chExt cx="684803" cy="708198"/>
            </a:xfrm>
          </p:grpSpPr>
          <p:sp>
            <p:nvSpPr>
              <p:cNvPr id="199" name="Rectangle 198">
                <a:extLst>
                  <a:ext uri="{FF2B5EF4-FFF2-40B4-BE49-F238E27FC236}">
                    <a16:creationId xmlns:a16="http://schemas.microsoft.com/office/drawing/2014/main" id="{64922032-8070-C14D-B1AE-D24FCF76A155}"/>
                  </a:ext>
                </a:extLst>
              </p:cNvPr>
              <p:cNvSpPr/>
              <p:nvPr/>
            </p:nvSpPr>
            <p:spPr>
              <a:xfrm>
                <a:off x="2420773" y="6471022"/>
                <a:ext cx="684803" cy="276999"/>
              </a:xfrm>
              <a:prstGeom prst="rect">
                <a:avLst/>
              </a:prstGeom>
              <a:solidFill>
                <a:schemeClr val="bg1">
                  <a:alpha val="80000"/>
                </a:schemeClr>
              </a:solidFill>
              <a:effectLst>
                <a:softEdge rad="50800"/>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venir Book" panose="02000503020000020003" pitchFamily="2" charset="0"/>
                    <a:ea typeface="+mn-ea"/>
                    <a:cs typeface="Calibri" panose="020F0502020204030204" pitchFamily="34" charset="0"/>
                  </a:rPr>
                  <a:t>Mother</a:t>
                </a:r>
              </a:p>
            </p:txBody>
          </p:sp>
          <p:sp>
            <p:nvSpPr>
              <p:cNvPr id="200" name="Rounded Rectangle 199">
                <a:extLst>
                  <a:ext uri="{FF2B5EF4-FFF2-40B4-BE49-F238E27FC236}">
                    <a16:creationId xmlns:a16="http://schemas.microsoft.com/office/drawing/2014/main" id="{CFAAB93E-413C-754B-8BF6-AE5CEFEE97BB}"/>
                  </a:ext>
                </a:extLst>
              </p:cNvPr>
              <p:cNvSpPr>
                <a:spLocks noChangeAspect="1"/>
              </p:cNvSpPr>
              <p:nvPr/>
            </p:nvSpPr>
            <p:spPr>
              <a:xfrm>
                <a:off x="2560586" y="6039823"/>
                <a:ext cx="408108" cy="408108"/>
              </a:xfrm>
              <a:prstGeom prst="roundRect">
                <a:avLst>
                  <a:gd name="adj" fmla="val 50000"/>
                </a:avLst>
              </a:prstGeom>
              <a:solidFill>
                <a:srgbClr val="FFD54F"/>
              </a:solidFill>
              <a:ln w="19050" cap="flat" cmpd="sng" algn="ctr">
                <a:solidFill>
                  <a:srgbClr val="8295A8"/>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5A5A5"/>
                  </a:solidFill>
                  <a:effectLst/>
                  <a:uLnTx/>
                  <a:uFillTx/>
                  <a:latin typeface="Avenir Book" panose="02000503020000020003" pitchFamily="2" charset="0"/>
                  <a:ea typeface="+mn-ea"/>
                  <a:cs typeface="+mn-cs"/>
                </a:endParaRPr>
              </a:p>
            </p:txBody>
          </p:sp>
        </p:grpSp>
        <p:grpSp>
          <p:nvGrpSpPr>
            <p:cNvPr id="214" name="Group 213">
              <a:extLst>
                <a:ext uri="{FF2B5EF4-FFF2-40B4-BE49-F238E27FC236}">
                  <a16:creationId xmlns:a16="http://schemas.microsoft.com/office/drawing/2014/main" id="{1248C54B-BA5A-C043-889C-FA3C8971A3AC}"/>
                </a:ext>
              </a:extLst>
            </p:cNvPr>
            <p:cNvGrpSpPr/>
            <p:nvPr/>
          </p:nvGrpSpPr>
          <p:grpSpPr>
            <a:xfrm>
              <a:off x="4011600" y="5794705"/>
              <a:ext cx="622286" cy="719243"/>
              <a:chOff x="4393041" y="5271881"/>
              <a:chExt cx="622286" cy="719243"/>
            </a:xfrm>
          </p:grpSpPr>
          <p:sp>
            <p:nvSpPr>
              <p:cNvPr id="201" name="Rectangle 200">
                <a:extLst>
                  <a:ext uri="{FF2B5EF4-FFF2-40B4-BE49-F238E27FC236}">
                    <a16:creationId xmlns:a16="http://schemas.microsoft.com/office/drawing/2014/main" id="{62CD23BF-5D83-4B48-B287-931003403DFA}"/>
                  </a:ext>
                </a:extLst>
              </p:cNvPr>
              <p:cNvSpPr/>
              <p:nvPr/>
            </p:nvSpPr>
            <p:spPr>
              <a:xfrm>
                <a:off x="4393041" y="5714125"/>
                <a:ext cx="622286" cy="276999"/>
              </a:xfrm>
              <a:prstGeom prst="rect">
                <a:avLst/>
              </a:prstGeom>
              <a:solidFill>
                <a:schemeClr val="bg1">
                  <a:alpha val="80000"/>
                </a:schemeClr>
              </a:solidFill>
              <a:effectLst>
                <a:softEdge rad="50800"/>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venir Book" panose="02000503020000020003" pitchFamily="2" charset="0"/>
                    <a:ea typeface="+mn-ea"/>
                    <a:cs typeface="Calibri" panose="020F0502020204030204" pitchFamily="34" charset="0"/>
                  </a:rPr>
                  <a:t>Friend</a:t>
                </a:r>
              </a:p>
            </p:txBody>
          </p:sp>
          <p:sp>
            <p:nvSpPr>
              <p:cNvPr id="202" name="Rounded Rectangle 201">
                <a:extLst>
                  <a:ext uri="{FF2B5EF4-FFF2-40B4-BE49-F238E27FC236}">
                    <a16:creationId xmlns:a16="http://schemas.microsoft.com/office/drawing/2014/main" id="{9F2ED80D-88A5-C64C-A518-14D08DEB0EA6}"/>
                  </a:ext>
                </a:extLst>
              </p:cNvPr>
              <p:cNvSpPr>
                <a:spLocks noChangeAspect="1"/>
              </p:cNvSpPr>
              <p:nvPr/>
            </p:nvSpPr>
            <p:spPr>
              <a:xfrm>
                <a:off x="4501593" y="5271881"/>
                <a:ext cx="408108" cy="408109"/>
              </a:xfrm>
              <a:prstGeom prst="roundRect">
                <a:avLst>
                  <a:gd name="adj" fmla="val 50000"/>
                </a:avLst>
              </a:prstGeom>
              <a:solidFill>
                <a:srgbClr val="9575CD"/>
              </a:solidFill>
              <a:ln w="19050" cap="flat" cmpd="sng" algn="ctr">
                <a:solidFill>
                  <a:srgbClr val="8295A8"/>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5A5A5"/>
                  </a:solidFill>
                  <a:effectLst/>
                  <a:uLnTx/>
                  <a:uFillTx/>
                  <a:latin typeface="Avenir Book" panose="02000503020000020003" pitchFamily="2" charset="0"/>
                  <a:ea typeface="+mn-ea"/>
                  <a:cs typeface="+mn-cs"/>
                </a:endParaRPr>
              </a:p>
            </p:txBody>
          </p:sp>
        </p:grpSp>
        <p:grpSp>
          <p:nvGrpSpPr>
            <p:cNvPr id="213" name="Group 212">
              <a:extLst>
                <a:ext uri="{FF2B5EF4-FFF2-40B4-BE49-F238E27FC236}">
                  <a16:creationId xmlns:a16="http://schemas.microsoft.com/office/drawing/2014/main" id="{5CC84C51-CB08-0247-BAB9-2D3DD2664462}"/>
                </a:ext>
              </a:extLst>
            </p:cNvPr>
            <p:cNvGrpSpPr/>
            <p:nvPr/>
          </p:nvGrpSpPr>
          <p:grpSpPr>
            <a:xfrm>
              <a:off x="1872635" y="5797744"/>
              <a:ext cx="843500" cy="708198"/>
              <a:chOff x="3401858" y="6039823"/>
              <a:chExt cx="843500" cy="708198"/>
            </a:xfrm>
          </p:grpSpPr>
          <p:sp>
            <p:nvSpPr>
              <p:cNvPr id="203" name="Rectangle 202">
                <a:extLst>
                  <a:ext uri="{FF2B5EF4-FFF2-40B4-BE49-F238E27FC236}">
                    <a16:creationId xmlns:a16="http://schemas.microsoft.com/office/drawing/2014/main" id="{15AF4E6A-BB3E-4F40-9126-AE8C978231BA}"/>
                  </a:ext>
                </a:extLst>
              </p:cNvPr>
              <p:cNvSpPr/>
              <p:nvPr/>
            </p:nvSpPr>
            <p:spPr>
              <a:xfrm>
                <a:off x="3401858" y="6471022"/>
                <a:ext cx="843500" cy="276999"/>
              </a:xfrm>
              <a:prstGeom prst="rect">
                <a:avLst/>
              </a:prstGeom>
              <a:solidFill>
                <a:schemeClr val="bg1">
                  <a:alpha val="80000"/>
                </a:schemeClr>
              </a:solidFill>
              <a:effectLst>
                <a:softEdge rad="50800"/>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venir Book" panose="02000503020000020003" pitchFamily="2" charset="0"/>
                    <a:ea typeface="+mn-ea"/>
                    <a:cs typeface="Calibri" panose="020F0502020204030204" pitchFamily="34" charset="0"/>
                  </a:rPr>
                  <a:t>Neighbor</a:t>
                </a:r>
              </a:p>
            </p:txBody>
          </p:sp>
          <p:sp>
            <p:nvSpPr>
              <p:cNvPr id="204" name="Rounded Rectangle 203">
                <a:extLst>
                  <a:ext uri="{FF2B5EF4-FFF2-40B4-BE49-F238E27FC236}">
                    <a16:creationId xmlns:a16="http://schemas.microsoft.com/office/drawing/2014/main" id="{3FF59EF5-9880-694E-9126-B0649BAA852A}"/>
                  </a:ext>
                </a:extLst>
              </p:cNvPr>
              <p:cNvSpPr>
                <a:spLocks noChangeAspect="1"/>
              </p:cNvSpPr>
              <p:nvPr/>
            </p:nvSpPr>
            <p:spPr>
              <a:xfrm>
                <a:off x="3621019" y="6039823"/>
                <a:ext cx="408108" cy="408108"/>
              </a:xfrm>
              <a:prstGeom prst="roundRect">
                <a:avLst>
                  <a:gd name="adj" fmla="val 50000"/>
                </a:avLst>
              </a:prstGeom>
              <a:solidFill>
                <a:srgbClr val="FF8A65"/>
              </a:solidFill>
              <a:ln w="19050" cap="flat" cmpd="sng" algn="ctr">
                <a:solidFill>
                  <a:srgbClr val="8295A8"/>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5A5A5"/>
                  </a:solidFill>
                  <a:effectLst/>
                  <a:uLnTx/>
                  <a:uFillTx/>
                  <a:latin typeface="Avenir Book" panose="02000503020000020003" pitchFamily="2" charset="0"/>
                  <a:ea typeface="+mn-ea"/>
                  <a:cs typeface="+mn-cs"/>
                </a:endParaRPr>
              </a:p>
            </p:txBody>
          </p:sp>
        </p:grpSp>
        <p:sp>
          <p:nvSpPr>
            <p:cNvPr id="205" name="Rounded Rectangle 204">
              <a:extLst>
                <a:ext uri="{FF2B5EF4-FFF2-40B4-BE49-F238E27FC236}">
                  <a16:creationId xmlns:a16="http://schemas.microsoft.com/office/drawing/2014/main" id="{E3307379-2B69-DD40-AC08-BC1E99A08E5B}"/>
                </a:ext>
              </a:extLst>
            </p:cNvPr>
            <p:cNvSpPr>
              <a:spLocks noChangeAspect="1"/>
            </p:cNvSpPr>
            <p:nvPr/>
          </p:nvSpPr>
          <p:spPr>
            <a:xfrm>
              <a:off x="3093765" y="4707320"/>
              <a:ext cx="408108" cy="408108"/>
            </a:xfrm>
            <a:prstGeom prst="roundRect">
              <a:avLst>
                <a:gd name="adj" fmla="val 50000"/>
              </a:avLst>
            </a:prstGeom>
            <a:solidFill>
              <a:srgbClr val="233649"/>
            </a:solidFill>
            <a:ln w="19050" cap="flat" cmpd="sng" algn="ctr">
              <a:solidFill>
                <a:srgbClr val="8295A8"/>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5A5A5"/>
                </a:solidFill>
                <a:effectLst/>
                <a:uLnTx/>
                <a:uFillTx/>
                <a:latin typeface="Avenir Book" panose="02000503020000020003" pitchFamily="2" charset="0"/>
                <a:ea typeface="+mn-ea"/>
                <a:cs typeface="+mn-cs"/>
              </a:endParaRPr>
            </a:p>
          </p:txBody>
        </p:sp>
        <p:sp>
          <p:nvSpPr>
            <p:cNvPr id="210" name="Rectangle 209">
              <a:extLst>
                <a:ext uri="{FF2B5EF4-FFF2-40B4-BE49-F238E27FC236}">
                  <a16:creationId xmlns:a16="http://schemas.microsoft.com/office/drawing/2014/main" id="{0FB179C8-D283-814E-855A-9A96903577C2}"/>
                </a:ext>
              </a:extLst>
            </p:cNvPr>
            <p:cNvSpPr/>
            <p:nvPr/>
          </p:nvSpPr>
          <p:spPr>
            <a:xfrm>
              <a:off x="3083327" y="4785458"/>
              <a:ext cx="434992" cy="276999"/>
            </a:xfrm>
            <a:prstGeom prst="rect">
              <a:avLst/>
            </a:prstGeom>
            <a:noFill/>
            <a:effectLst>
              <a:softEdge rad="0"/>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venir Book" panose="02000503020000020003" pitchFamily="2" charset="0"/>
                  <a:ea typeface="+mn-ea"/>
                  <a:cs typeface="Calibri" panose="020F0502020204030204" pitchFamily="34" charset="0"/>
                </a:rPr>
                <a:t>You</a:t>
              </a:r>
            </a:p>
          </p:txBody>
        </p:sp>
      </p:grpSp>
      <p:grpSp>
        <p:nvGrpSpPr>
          <p:cNvPr id="223" name="Group 222">
            <a:extLst>
              <a:ext uri="{FF2B5EF4-FFF2-40B4-BE49-F238E27FC236}">
                <a16:creationId xmlns:a16="http://schemas.microsoft.com/office/drawing/2014/main" id="{65903F20-7776-5B42-B126-BAED49AE8981}"/>
              </a:ext>
            </a:extLst>
          </p:cNvPr>
          <p:cNvGrpSpPr/>
          <p:nvPr/>
        </p:nvGrpSpPr>
        <p:grpSpPr>
          <a:xfrm>
            <a:off x="0" y="0"/>
            <a:ext cx="12192000" cy="580768"/>
            <a:chOff x="0" y="0"/>
            <a:chExt cx="12192000" cy="580768"/>
          </a:xfrm>
        </p:grpSpPr>
        <p:sp>
          <p:nvSpPr>
            <p:cNvPr id="5" name="Rectangle 4">
              <a:extLst>
                <a:ext uri="{FF2B5EF4-FFF2-40B4-BE49-F238E27FC236}">
                  <a16:creationId xmlns:a16="http://schemas.microsoft.com/office/drawing/2014/main" id="{E298A345-A900-1F49-BB33-D0A85E40D1C8}"/>
                </a:ext>
              </a:extLst>
            </p:cNvPr>
            <p:cNvSpPr/>
            <p:nvPr/>
          </p:nvSpPr>
          <p:spPr>
            <a:xfrm>
              <a:off x="0" y="0"/>
              <a:ext cx="12192000" cy="580768"/>
            </a:xfrm>
            <a:prstGeom prst="rect">
              <a:avLst/>
            </a:prstGeom>
            <a:solidFill>
              <a:srgbClr val="2336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Book" panose="02000503020000020003" pitchFamily="2" charset="0"/>
                <a:ea typeface="+mn-ea"/>
                <a:cs typeface="+mn-cs"/>
              </a:endParaRPr>
            </a:p>
          </p:txBody>
        </p:sp>
        <p:pic>
          <p:nvPicPr>
            <p:cNvPr id="6" name="Picture 5" descr="Text&#10;&#10;Description automatically generated">
              <a:extLst>
                <a:ext uri="{FF2B5EF4-FFF2-40B4-BE49-F238E27FC236}">
                  <a16:creationId xmlns:a16="http://schemas.microsoft.com/office/drawing/2014/main" id="{80974823-8687-DE49-8AAA-4C7DE5B4D2B2}"/>
                </a:ext>
              </a:extLst>
            </p:cNvPr>
            <p:cNvPicPr>
              <a:picLocks noChangeAspect="1"/>
            </p:cNvPicPr>
            <p:nvPr/>
          </p:nvPicPr>
          <p:blipFill>
            <a:blip r:embed="rId11"/>
            <a:stretch>
              <a:fillRect/>
            </a:stretch>
          </p:blipFill>
          <p:spPr>
            <a:xfrm>
              <a:off x="235655" y="52857"/>
              <a:ext cx="1900215" cy="475054"/>
            </a:xfrm>
            <a:prstGeom prst="rect">
              <a:avLst/>
            </a:prstGeom>
          </p:spPr>
        </p:pic>
        <p:sp>
          <p:nvSpPr>
            <p:cNvPr id="7" name="Rectangle 6">
              <a:extLst>
                <a:ext uri="{FF2B5EF4-FFF2-40B4-BE49-F238E27FC236}">
                  <a16:creationId xmlns:a16="http://schemas.microsoft.com/office/drawing/2014/main" id="{0014A5E1-37B0-BB47-A27E-9D5323DC982B}"/>
                </a:ext>
              </a:extLst>
            </p:cNvPr>
            <p:cNvSpPr/>
            <p:nvPr/>
          </p:nvSpPr>
          <p:spPr>
            <a:xfrm>
              <a:off x="5173318" y="74227"/>
              <a:ext cx="1845377" cy="461665"/>
            </a:xfrm>
            <a:prstGeom prst="rect">
              <a:avLst/>
            </a:prstGeom>
          </p:spPr>
          <p:txBody>
            <a:bodyPr wrap="none">
              <a:spAutoFit/>
            </a:bodyPr>
            <a:lstStyle/>
            <a:p>
              <a:pPr marL="0" marR="0" lvl="0" indent="0" algn="ctr" defTabSz="410765" rtl="0" eaLnBrk="1" fontAlgn="auto" latinLnBrk="0" hangingPunct="0">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Avenir Light" panose="020B0402020203020204" pitchFamily="34" charset="77"/>
                  <a:ea typeface="Roboto" panose="02000000000000000000" pitchFamily="2" charset="0"/>
                  <a:cs typeface="Arial" panose="020B0604020202020204" pitchFamily="34" charset="0"/>
                </a:rPr>
                <a:t>For Providers</a:t>
              </a:r>
            </a:p>
          </p:txBody>
        </p:sp>
      </p:grpSp>
    </p:spTree>
    <p:extLst>
      <p:ext uri="{BB962C8B-B14F-4D97-AF65-F5344CB8AC3E}">
        <p14:creationId xmlns:p14="http://schemas.microsoft.com/office/powerpoint/2010/main" val="237231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E60506-437D-C341-88A2-B260C9D54264}"/>
              </a:ext>
            </a:extLst>
          </p:cNvPr>
          <p:cNvPicPr>
            <a:picLocks noChangeAspect="1"/>
          </p:cNvPicPr>
          <p:nvPr/>
        </p:nvPicPr>
        <p:blipFill>
          <a:blip r:embed="rId2"/>
          <a:stretch>
            <a:fillRect/>
          </a:stretch>
        </p:blipFill>
        <p:spPr>
          <a:xfrm>
            <a:off x="838200" y="-3998964"/>
            <a:ext cx="10515600" cy="35877280"/>
          </a:xfrm>
          <a:prstGeom prst="rect">
            <a:avLst/>
          </a:prstGeom>
        </p:spPr>
      </p:pic>
      <p:cxnSp>
        <p:nvCxnSpPr>
          <p:cNvPr id="109" name="Straight Connector 108">
            <a:extLst>
              <a:ext uri="{FF2B5EF4-FFF2-40B4-BE49-F238E27FC236}">
                <a16:creationId xmlns:a16="http://schemas.microsoft.com/office/drawing/2014/main" id="{2CD0ABA2-0AAC-6742-9106-59B6D79498B7}"/>
              </a:ext>
            </a:extLst>
          </p:cNvPr>
          <p:cNvCxnSpPr>
            <a:cxnSpLocks/>
          </p:cNvCxnSpPr>
          <p:nvPr/>
        </p:nvCxnSpPr>
        <p:spPr>
          <a:xfrm flipV="1">
            <a:off x="8221399" y="-10889"/>
            <a:ext cx="467476" cy="1184196"/>
          </a:xfrm>
          <a:prstGeom prst="line">
            <a:avLst/>
          </a:prstGeom>
          <a:ln w="38100">
            <a:solidFill>
              <a:srgbClr val="C6D0DA"/>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84BB34AE-EA9A-A141-8975-F08F1B61E592}"/>
              </a:ext>
            </a:extLst>
          </p:cNvPr>
          <p:cNvCxnSpPr>
            <a:cxnSpLocks/>
          </p:cNvCxnSpPr>
          <p:nvPr/>
        </p:nvCxnSpPr>
        <p:spPr>
          <a:xfrm flipV="1">
            <a:off x="7382382" y="-24907"/>
            <a:ext cx="1286060" cy="503798"/>
          </a:xfrm>
          <a:prstGeom prst="line">
            <a:avLst/>
          </a:prstGeom>
          <a:ln w="38100">
            <a:solidFill>
              <a:srgbClr val="C6D0DA"/>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98FCFFD9-81C0-6040-995D-9DBBE0F131CE}"/>
              </a:ext>
            </a:extLst>
          </p:cNvPr>
          <p:cNvCxnSpPr>
            <a:cxnSpLocks/>
          </p:cNvCxnSpPr>
          <p:nvPr/>
        </p:nvCxnSpPr>
        <p:spPr>
          <a:xfrm flipH="1" flipV="1">
            <a:off x="8717027" y="-10889"/>
            <a:ext cx="458226" cy="1192983"/>
          </a:xfrm>
          <a:prstGeom prst="line">
            <a:avLst/>
          </a:prstGeom>
          <a:ln w="38100">
            <a:solidFill>
              <a:srgbClr val="C6D0DA"/>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FF3E2363-7E63-9D42-915F-3BBF5A912FE2}"/>
              </a:ext>
            </a:extLst>
          </p:cNvPr>
          <p:cNvCxnSpPr>
            <a:cxnSpLocks/>
          </p:cNvCxnSpPr>
          <p:nvPr/>
        </p:nvCxnSpPr>
        <p:spPr>
          <a:xfrm flipH="1" flipV="1">
            <a:off x="8720282" y="-19821"/>
            <a:ext cx="1245099" cy="492902"/>
          </a:xfrm>
          <a:prstGeom prst="line">
            <a:avLst/>
          </a:prstGeom>
          <a:ln w="38100">
            <a:solidFill>
              <a:srgbClr val="C6D0DA"/>
            </a:solidFill>
          </a:ln>
        </p:spPr>
        <p:style>
          <a:lnRef idx="1">
            <a:schemeClr val="accent1"/>
          </a:lnRef>
          <a:fillRef idx="0">
            <a:schemeClr val="accent1"/>
          </a:fillRef>
          <a:effectRef idx="0">
            <a:schemeClr val="accent1"/>
          </a:effectRef>
          <a:fontRef idx="minor">
            <a:schemeClr val="tx1"/>
          </a:fontRef>
        </p:style>
      </p:cxnSp>
      <p:sp>
        <p:nvSpPr>
          <p:cNvPr id="113" name="Arc 112">
            <a:extLst>
              <a:ext uri="{FF2B5EF4-FFF2-40B4-BE49-F238E27FC236}">
                <a16:creationId xmlns:a16="http://schemas.microsoft.com/office/drawing/2014/main" id="{605EF3C2-00F5-7540-93C0-B26D5CE32FEA}"/>
              </a:ext>
            </a:extLst>
          </p:cNvPr>
          <p:cNvSpPr/>
          <p:nvPr/>
        </p:nvSpPr>
        <p:spPr>
          <a:xfrm flipH="1">
            <a:off x="7172491" y="-590520"/>
            <a:ext cx="170045" cy="940859"/>
          </a:xfrm>
          <a:prstGeom prst="arc">
            <a:avLst>
              <a:gd name="adj1" fmla="val 16313600"/>
              <a:gd name="adj2" fmla="val 5358480"/>
            </a:avLst>
          </a:prstGeom>
          <a:ln w="38100">
            <a:solidFill>
              <a:srgbClr val="8295A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Arc 113">
            <a:extLst>
              <a:ext uri="{FF2B5EF4-FFF2-40B4-BE49-F238E27FC236}">
                <a16:creationId xmlns:a16="http://schemas.microsoft.com/office/drawing/2014/main" id="{3C65065B-AB0A-9943-A492-857BC73E3C09}"/>
              </a:ext>
            </a:extLst>
          </p:cNvPr>
          <p:cNvSpPr/>
          <p:nvPr/>
        </p:nvSpPr>
        <p:spPr>
          <a:xfrm rot="20371372">
            <a:off x="8401043" y="-1396779"/>
            <a:ext cx="685777" cy="2641993"/>
          </a:xfrm>
          <a:prstGeom prst="arc">
            <a:avLst>
              <a:gd name="adj1" fmla="val 16205672"/>
              <a:gd name="adj2" fmla="val 5311539"/>
            </a:avLst>
          </a:prstGeom>
          <a:ln w="38100">
            <a:solidFill>
              <a:srgbClr val="8295A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Arc 114">
            <a:extLst>
              <a:ext uri="{FF2B5EF4-FFF2-40B4-BE49-F238E27FC236}">
                <a16:creationId xmlns:a16="http://schemas.microsoft.com/office/drawing/2014/main" id="{5229E4F5-2501-EC42-8C44-27527B8B9065}"/>
              </a:ext>
            </a:extLst>
          </p:cNvPr>
          <p:cNvSpPr/>
          <p:nvPr/>
        </p:nvSpPr>
        <p:spPr>
          <a:xfrm rot="20308359" flipH="1">
            <a:off x="7511307" y="-669978"/>
            <a:ext cx="408392" cy="1937413"/>
          </a:xfrm>
          <a:prstGeom prst="arc">
            <a:avLst>
              <a:gd name="adj1" fmla="val 16205672"/>
              <a:gd name="adj2" fmla="val 5417823"/>
            </a:avLst>
          </a:prstGeom>
          <a:ln w="38100">
            <a:solidFill>
              <a:srgbClr val="8295A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Arc 115">
            <a:extLst>
              <a:ext uri="{FF2B5EF4-FFF2-40B4-BE49-F238E27FC236}">
                <a16:creationId xmlns:a16="http://schemas.microsoft.com/office/drawing/2014/main" id="{806A396C-123C-AA40-B3D3-028FC9EE9631}"/>
              </a:ext>
            </a:extLst>
          </p:cNvPr>
          <p:cNvSpPr/>
          <p:nvPr/>
        </p:nvSpPr>
        <p:spPr>
          <a:xfrm rot="1366026" flipH="1">
            <a:off x="7582159" y="-1374631"/>
            <a:ext cx="425586" cy="1898171"/>
          </a:xfrm>
          <a:prstGeom prst="arc">
            <a:avLst>
              <a:gd name="adj1" fmla="val 16313600"/>
              <a:gd name="adj2" fmla="val 5248710"/>
            </a:avLst>
          </a:prstGeom>
          <a:ln w="38100">
            <a:solidFill>
              <a:srgbClr val="8295A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Arc 116">
            <a:extLst>
              <a:ext uri="{FF2B5EF4-FFF2-40B4-BE49-F238E27FC236}">
                <a16:creationId xmlns:a16="http://schemas.microsoft.com/office/drawing/2014/main" id="{B00F4B6C-DF55-364B-B8B4-A6D0CEFDA034}"/>
              </a:ext>
            </a:extLst>
          </p:cNvPr>
          <p:cNvSpPr/>
          <p:nvPr/>
        </p:nvSpPr>
        <p:spPr>
          <a:xfrm rot="1390318">
            <a:off x="9487940" y="-695363"/>
            <a:ext cx="356817" cy="1946202"/>
          </a:xfrm>
          <a:prstGeom prst="arc">
            <a:avLst>
              <a:gd name="adj1" fmla="val 16205672"/>
              <a:gd name="adj2" fmla="val 5417823"/>
            </a:avLst>
          </a:prstGeom>
          <a:ln w="38100">
            <a:solidFill>
              <a:srgbClr val="8295A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Arc 117">
            <a:extLst>
              <a:ext uri="{FF2B5EF4-FFF2-40B4-BE49-F238E27FC236}">
                <a16:creationId xmlns:a16="http://schemas.microsoft.com/office/drawing/2014/main" id="{6A968808-8EF2-F848-B46A-617D32B65FE8}"/>
              </a:ext>
            </a:extLst>
          </p:cNvPr>
          <p:cNvSpPr/>
          <p:nvPr/>
        </p:nvSpPr>
        <p:spPr>
          <a:xfrm flipH="1">
            <a:off x="7940328" y="-1197460"/>
            <a:ext cx="441736" cy="2346406"/>
          </a:xfrm>
          <a:prstGeom prst="arc">
            <a:avLst>
              <a:gd name="adj1" fmla="val 16205672"/>
              <a:gd name="adj2" fmla="val 5417823"/>
            </a:avLst>
          </a:prstGeom>
          <a:ln w="38100">
            <a:solidFill>
              <a:srgbClr val="8295A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Arc 118">
            <a:extLst>
              <a:ext uri="{FF2B5EF4-FFF2-40B4-BE49-F238E27FC236}">
                <a16:creationId xmlns:a16="http://schemas.microsoft.com/office/drawing/2014/main" id="{326BEAC9-C173-2941-A460-E8292B228BB9}"/>
              </a:ext>
            </a:extLst>
          </p:cNvPr>
          <p:cNvSpPr/>
          <p:nvPr/>
        </p:nvSpPr>
        <p:spPr>
          <a:xfrm rot="20252250">
            <a:off x="9374572" y="-1347766"/>
            <a:ext cx="488236" cy="1835058"/>
          </a:xfrm>
          <a:prstGeom prst="arc">
            <a:avLst>
              <a:gd name="adj1" fmla="val 16313600"/>
              <a:gd name="adj2" fmla="val 5248710"/>
            </a:avLst>
          </a:prstGeom>
          <a:ln w="38100">
            <a:solidFill>
              <a:srgbClr val="8295A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Rectangle 119">
            <a:extLst>
              <a:ext uri="{FF2B5EF4-FFF2-40B4-BE49-F238E27FC236}">
                <a16:creationId xmlns:a16="http://schemas.microsoft.com/office/drawing/2014/main" id="{2A4280CE-26DF-2349-B417-54E59341CC4D}"/>
              </a:ext>
            </a:extLst>
          </p:cNvPr>
          <p:cNvSpPr/>
          <p:nvPr/>
        </p:nvSpPr>
        <p:spPr>
          <a:xfrm>
            <a:off x="6867422" y="-512105"/>
            <a:ext cx="834331" cy="276999"/>
          </a:xfrm>
          <a:prstGeom prst="rect">
            <a:avLst/>
          </a:prstGeom>
          <a:solidFill>
            <a:schemeClr val="bg1">
              <a:alpha val="80000"/>
            </a:schemeClr>
          </a:solidFill>
          <a:ln>
            <a:noFill/>
          </a:ln>
          <a:effectLst>
            <a:softEdge rad="50800"/>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venir Book" panose="02000503020000020003" pitchFamily="2" charset="0"/>
                <a:ea typeface="+mn-ea"/>
                <a:cs typeface="Calibri" panose="020F0502020204030204" pitchFamily="34" charset="0"/>
              </a:rPr>
              <a:t>Childcare</a:t>
            </a:r>
          </a:p>
        </p:txBody>
      </p:sp>
      <p:sp>
        <p:nvSpPr>
          <p:cNvPr id="121" name="Rounded Rectangle 120">
            <a:extLst>
              <a:ext uri="{FF2B5EF4-FFF2-40B4-BE49-F238E27FC236}">
                <a16:creationId xmlns:a16="http://schemas.microsoft.com/office/drawing/2014/main" id="{07255104-2B21-A044-BC7B-2B56FA06D781}"/>
              </a:ext>
            </a:extLst>
          </p:cNvPr>
          <p:cNvSpPr>
            <a:spLocks noChangeAspect="1"/>
          </p:cNvSpPr>
          <p:nvPr/>
        </p:nvSpPr>
        <p:spPr>
          <a:xfrm>
            <a:off x="7076838" y="-954769"/>
            <a:ext cx="408108" cy="408109"/>
          </a:xfrm>
          <a:prstGeom prst="roundRect">
            <a:avLst>
              <a:gd name="adj" fmla="val 50000"/>
            </a:avLst>
          </a:prstGeom>
          <a:solidFill>
            <a:srgbClr val="C6D0DA"/>
          </a:solidFill>
          <a:ln w="19050" cap="flat" cmpd="sng" algn="ctr">
            <a:solidFill>
              <a:srgbClr val="8295A8"/>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5A5A5"/>
              </a:solidFill>
              <a:effectLst/>
              <a:uLnTx/>
              <a:uFillTx/>
              <a:latin typeface="Avenir Book" panose="02000503020000020003" pitchFamily="2" charset="0"/>
              <a:ea typeface="+mn-ea"/>
              <a:cs typeface="+mn-cs"/>
            </a:endParaRPr>
          </a:p>
        </p:txBody>
      </p:sp>
      <p:sp>
        <p:nvSpPr>
          <p:cNvPr id="122" name="Rectangle 121">
            <a:extLst>
              <a:ext uri="{FF2B5EF4-FFF2-40B4-BE49-F238E27FC236}">
                <a16:creationId xmlns:a16="http://schemas.microsoft.com/office/drawing/2014/main" id="{2818DE00-7667-3A4D-9858-0B5E3A4C604E}"/>
              </a:ext>
            </a:extLst>
          </p:cNvPr>
          <p:cNvSpPr/>
          <p:nvPr/>
        </p:nvSpPr>
        <p:spPr>
          <a:xfrm>
            <a:off x="7889476" y="-1146778"/>
            <a:ext cx="546945" cy="276999"/>
          </a:xfrm>
          <a:prstGeom prst="rect">
            <a:avLst/>
          </a:prstGeom>
          <a:solidFill>
            <a:schemeClr val="bg1">
              <a:alpha val="80000"/>
            </a:schemeClr>
          </a:solidFill>
          <a:effectLst>
            <a:softEdge rad="50800"/>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venir Book" panose="02000503020000020003" pitchFamily="2" charset="0"/>
                <a:ea typeface="+mn-ea"/>
                <a:cs typeface="Calibri" panose="020F0502020204030204" pitchFamily="34" charset="0"/>
              </a:rPr>
              <a:t>Food</a:t>
            </a:r>
          </a:p>
        </p:txBody>
      </p:sp>
      <p:sp>
        <p:nvSpPr>
          <p:cNvPr id="123" name="Rounded Rectangle 122">
            <a:extLst>
              <a:ext uri="{FF2B5EF4-FFF2-40B4-BE49-F238E27FC236}">
                <a16:creationId xmlns:a16="http://schemas.microsoft.com/office/drawing/2014/main" id="{533582BB-1940-EE49-A5C8-154EC5ABA4DE}"/>
              </a:ext>
            </a:extLst>
          </p:cNvPr>
          <p:cNvSpPr>
            <a:spLocks noChangeAspect="1"/>
          </p:cNvSpPr>
          <p:nvPr/>
        </p:nvSpPr>
        <p:spPr>
          <a:xfrm>
            <a:off x="7960359" y="-1589441"/>
            <a:ext cx="408108" cy="408108"/>
          </a:xfrm>
          <a:prstGeom prst="roundRect">
            <a:avLst>
              <a:gd name="adj" fmla="val 50000"/>
            </a:avLst>
          </a:prstGeom>
          <a:solidFill>
            <a:srgbClr val="C6D0DA"/>
          </a:solidFill>
          <a:ln w="19050" cap="flat" cmpd="sng" algn="ctr">
            <a:solidFill>
              <a:srgbClr val="8295A8"/>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5A5A5"/>
              </a:solidFill>
              <a:effectLst/>
              <a:uLnTx/>
              <a:uFillTx/>
              <a:latin typeface="Avenir Book" panose="02000503020000020003" pitchFamily="2" charset="0"/>
              <a:ea typeface="+mn-ea"/>
              <a:cs typeface="+mn-cs"/>
            </a:endParaRPr>
          </a:p>
        </p:txBody>
      </p:sp>
      <p:sp>
        <p:nvSpPr>
          <p:cNvPr id="124" name="Rectangle 123">
            <a:extLst>
              <a:ext uri="{FF2B5EF4-FFF2-40B4-BE49-F238E27FC236}">
                <a16:creationId xmlns:a16="http://schemas.microsoft.com/office/drawing/2014/main" id="{ECBBD9F5-E510-A346-B6DC-6C8B74605FEC}"/>
              </a:ext>
            </a:extLst>
          </p:cNvPr>
          <p:cNvSpPr/>
          <p:nvPr/>
        </p:nvSpPr>
        <p:spPr>
          <a:xfrm>
            <a:off x="9516969" y="-512105"/>
            <a:ext cx="1173975" cy="276999"/>
          </a:xfrm>
          <a:prstGeom prst="rect">
            <a:avLst/>
          </a:prstGeom>
          <a:solidFill>
            <a:schemeClr val="bg1">
              <a:alpha val="80000"/>
            </a:schemeClr>
          </a:solidFill>
          <a:effectLst>
            <a:softEdge rad="50800"/>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venir Book" panose="02000503020000020003" pitchFamily="2" charset="0"/>
                <a:ea typeface="+mn-ea"/>
                <a:cs typeface="Calibri" panose="020F0502020204030204" pitchFamily="34" charset="0"/>
              </a:rPr>
              <a:t>Transportation</a:t>
            </a:r>
          </a:p>
        </p:txBody>
      </p:sp>
      <p:sp>
        <p:nvSpPr>
          <p:cNvPr id="125" name="Rounded Rectangle 124">
            <a:extLst>
              <a:ext uri="{FF2B5EF4-FFF2-40B4-BE49-F238E27FC236}">
                <a16:creationId xmlns:a16="http://schemas.microsoft.com/office/drawing/2014/main" id="{6639DB5F-0EBA-044C-AF6F-FD9DAB6DA5D1}"/>
              </a:ext>
            </a:extLst>
          </p:cNvPr>
          <p:cNvSpPr>
            <a:spLocks noChangeAspect="1"/>
          </p:cNvSpPr>
          <p:nvPr/>
        </p:nvSpPr>
        <p:spPr>
          <a:xfrm>
            <a:off x="9901366" y="-954769"/>
            <a:ext cx="408108" cy="408109"/>
          </a:xfrm>
          <a:prstGeom prst="roundRect">
            <a:avLst>
              <a:gd name="adj" fmla="val 50000"/>
            </a:avLst>
          </a:prstGeom>
          <a:solidFill>
            <a:srgbClr val="C6D0DA"/>
          </a:solidFill>
          <a:ln w="19050" cap="flat" cmpd="sng" algn="ctr">
            <a:solidFill>
              <a:srgbClr val="8295A8"/>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5A5A5"/>
              </a:solidFill>
              <a:effectLst/>
              <a:uLnTx/>
              <a:uFillTx/>
              <a:latin typeface="Avenir Book" panose="02000503020000020003" pitchFamily="2" charset="0"/>
              <a:ea typeface="+mn-ea"/>
              <a:cs typeface="+mn-cs"/>
            </a:endParaRPr>
          </a:p>
        </p:txBody>
      </p:sp>
      <p:sp>
        <p:nvSpPr>
          <p:cNvPr id="126" name="Rectangle 125">
            <a:extLst>
              <a:ext uri="{FF2B5EF4-FFF2-40B4-BE49-F238E27FC236}">
                <a16:creationId xmlns:a16="http://schemas.microsoft.com/office/drawing/2014/main" id="{94A91B0F-9ECC-6E46-9FA4-60A52D1F2D07}"/>
              </a:ext>
            </a:extLst>
          </p:cNvPr>
          <p:cNvSpPr/>
          <p:nvPr/>
        </p:nvSpPr>
        <p:spPr>
          <a:xfrm>
            <a:off x="8951288" y="-1146778"/>
            <a:ext cx="544188" cy="276999"/>
          </a:xfrm>
          <a:prstGeom prst="rect">
            <a:avLst/>
          </a:prstGeom>
          <a:solidFill>
            <a:schemeClr val="bg1">
              <a:alpha val="80000"/>
            </a:schemeClr>
          </a:solidFill>
          <a:effectLst>
            <a:softEdge rad="50800"/>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venir Book" panose="02000503020000020003" pitchFamily="2" charset="0"/>
                <a:ea typeface="+mn-ea"/>
                <a:cs typeface="Calibri" panose="020F0502020204030204" pitchFamily="34" charset="0"/>
              </a:rPr>
              <a:t>Work</a:t>
            </a:r>
          </a:p>
        </p:txBody>
      </p:sp>
      <p:sp>
        <p:nvSpPr>
          <p:cNvPr id="127" name="Rounded Rectangle 126">
            <a:extLst>
              <a:ext uri="{FF2B5EF4-FFF2-40B4-BE49-F238E27FC236}">
                <a16:creationId xmlns:a16="http://schemas.microsoft.com/office/drawing/2014/main" id="{32A79B16-12F2-C94B-91C3-53E9C29AE908}"/>
              </a:ext>
            </a:extLst>
          </p:cNvPr>
          <p:cNvSpPr>
            <a:spLocks noChangeAspect="1"/>
          </p:cNvSpPr>
          <p:nvPr/>
        </p:nvSpPr>
        <p:spPr>
          <a:xfrm>
            <a:off x="9020792" y="-1589441"/>
            <a:ext cx="408108" cy="408108"/>
          </a:xfrm>
          <a:prstGeom prst="roundRect">
            <a:avLst>
              <a:gd name="adj" fmla="val 50000"/>
            </a:avLst>
          </a:prstGeom>
          <a:solidFill>
            <a:srgbClr val="C6D0DA"/>
          </a:solidFill>
          <a:ln w="19050" cap="flat" cmpd="sng" algn="ctr">
            <a:solidFill>
              <a:srgbClr val="8295A8"/>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5A5A5"/>
              </a:solidFill>
              <a:effectLst/>
              <a:uLnTx/>
              <a:uFillTx/>
              <a:latin typeface="Avenir Book" panose="02000503020000020003" pitchFamily="2" charset="0"/>
              <a:ea typeface="+mn-ea"/>
              <a:cs typeface="+mn-cs"/>
            </a:endParaRPr>
          </a:p>
        </p:txBody>
      </p:sp>
      <p:sp>
        <p:nvSpPr>
          <p:cNvPr id="128" name="Rectangle 127">
            <a:extLst>
              <a:ext uri="{FF2B5EF4-FFF2-40B4-BE49-F238E27FC236}">
                <a16:creationId xmlns:a16="http://schemas.microsoft.com/office/drawing/2014/main" id="{C184BDD5-6C97-BF44-9160-7ADF7686C597}"/>
              </a:ext>
            </a:extLst>
          </p:cNvPr>
          <p:cNvSpPr/>
          <p:nvPr/>
        </p:nvSpPr>
        <p:spPr>
          <a:xfrm>
            <a:off x="6880782" y="768596"/>
            <a:ext cx="800219" cy="276999"/>
          </a:xfrm>
          <a:prstGeom prst="rect">
            <a:avLst/>
          </a:prstGeom>
          <a:solidFill>
            <a:schemeClr val="bg1">
              <a:alpha val="80000"/>
            </a:schemeClr>
          </a:solidFill>
          <a:effectLst>
            <a:softEdge rad="50800"/>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venir Book" panose="02000503020000020003" pitchFamily="2" charset="0"/>
                <a:ea typeface="+mn-ea"/>
                <a:cs typeface="Calibri" panose="020F0502020204030204" pitchFamily="34" charset="0"/>
              </a:rPr>
              <a:t>Husband</a:t>
            </a:r>
          </a:p>
        </p:txBody>
      </p:sp>
      <p:sp>
        <p:nvSpPr>
          <p:cNvPr id="129" name="Rounded Rectangle 128">
            <a:extLst>
              <a:ext uri="{FF2B5EF4-FFF2-40B4-BE49-F238E27FC236}">
                <a16:creationId xmlns:a16="http://schemas.microsoft.com/office/drawing/2014/main" id="{4C81198F-5EB0-9C44-92C3-C68C23FF236D}"/>
              </a:ext>
            </a:extLst>
          </p:cNvPr>
          <p:cNvSpPr>
            <a:spLocks noChangeAspect="1"/>
          </p:cNvSpPr>
          <p:nvPr/>
        </p:nvSpPr>
        <p:spPr>
          <a:xfrm>
            <a:off x="7076838" y="327955"/>
            <a:ext cx="408108" cy="408109"/>
          </a:xfrm>
          <a:prstGeom prst="roundRect">
            <a:avLst>
              <a:gd name="adj" fmla="val 50000"/>
            </a:avLst>
          </a:prstGeom>
          <a:solidFill>
            <a:srgbClr val="AED581"/>
          </a:solidFill>
          <a:ln w="19050" cap="flat" cmpd="sng" algn="ctr">
            <a:solidFill>
              <a:srgbClr val="8295A8"/>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5A5A5"/>
              </a:solidFill>
              <a:effectLst/>
              <a:uLnTx/>
              <a:uFillTx/>
              <a:latin typeface="Avenir Book" panose="02000503020000020003" pitchFamily="2" charset="0"/>
              <a:ea typeface="+mn-ea"/>
              <a:cs typeface="+mn-cs"/>
            </a:endParaRPr>
          </a:p>
        </p:txBody>
      </p:sp>
      <p:sp>
        <p:nvSpPr>
          <p:cNvPr id="130" name="Rectangle 129">
            <a:extLst>
              <a:ext uri="{FF2B5EF4-FFF2-40B4-BE49-F238E27FC236}">
                <a16:creationId xmlns:a16="http://schemas.microsoft.com/office/drawing/2014/main" id="{B2CE024A-E242-8440-83D0-FB1F7157DCD1}"/>
              </a:ext>
            </a:extLst>
          </p:cNvPr>
          <p:cNvSpPr/>
          <p:nvPr/>
        </p:nvSpPr>
        <p:spPr>
          <a:xfrm>
            <a:off x="7820546" y="1527096"/>
            <a:ext cx="684803" cy="276999"/>
          </a:xfrm>
          <a:prstGeom prst="rect">
            <a:avLst/>
          </a:prstGeom>
          <a:solidFill>
            <a:schemeClr val="bg1">
              <a:alpha val="80000"/>
            </a:schemeClr>
          </a:solidFill>
          <a:effectLst>
            <a:softEdge rad="50800"/>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venir Book" panose="02000503020000020003" pitchFamily="2" charset="0"/>
                <a:ea typeface="+mn-ea"/>
                <a:cs typeface="Calibri" panose="020F0502020204030204" pitchFamily="34" charset="0"/>
              </a:rPr>
              <a:t>Mother</a:t>
            </a:r>
          </a:p>
        </p:txBody>
      </p:sp>
      <p:sp>
        <p:nvSpPr>
          <p:cNvPr id="131" name="Rounded Rectangle 130">
            <a:extLst>
              <a:ext uri="{FF2B5EF4-FFF2-40B4-BE49-F238E27FC236}">
                <a16:creationId xmlns:a16="http://schemas.microsoft.com/office/drawing/2014/main" id="{F344D7B8-2184-B940-B4C3-205D67B7696D}"/>
              </a:ext>
            </a:extLst>
          </p:cNvPr>
          <p:cNvSpPr>
            <a:spLocks noChangeAspect="1"/>
          </p:cNvSpPr>
          <p:nvPr/>
        </p:nvSpPr>
        <p:spPr>
          <a:xfrm>
            <a:off x="7960359" y="1095897"/>
            <a:ext cx="408108" cy="408108"/>
          </a:xfrm>
          <a:prstGeom prst="roundRect">
            <a:avLst>
              <a:gd name="adj" fmla="val 50000"/>
            </a:avLst>
          </a:prstGeom>
          <a:solidFill>
            <a:srgbClr val="FFD54F"/>
          </a:solidFill>
          <a:ln w="19050" cap="flat" cmpd="sng" algn="ctr">
            <a:solidFill>
              <a:srgbClr val="8295A8"/>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5A5A5"/>
              </a:solidFill>
              <a:effectLst/>
              <a:uLnTx/>
              <a:uFillTx/>
              <a:latin typeface="Avenir Book" panose="02000503020000020003" pitchFamily="2" charset="0"/>
              <a:ea typeface="+mn-ea"/>
              <a:cs typeface="+mn-cs"/>
            </a:endParaRPr>
          </a:p>
        </p:txBody>
      </p:sp>
      <p:sp>
        <p:nvSpPr>
          <p:cNvPr id="132" name="Rectangle 131">
            <a:extLst>
              <a:ext uri="{FF2B5EF4-FFF2-40B4-BE49-F238E27FC236}">
                <a16:creationId xmlns:a16="http://schemas.microsoft.com/office/drawing/2014/main" id="{54E2B414-4654-254F-AD27-E5734F2ED674}"/>
              </a:ext>
            </a:extLst>
          </p:cNvPr>
          <p:cNvSpPr/>
          <p:nvPr/>
        </p:nvSpPr>
        <p:spPr>
          <a:xfrm>
            <a:off x="9792814" y="770199"/>
            <a:ext cx="622286" cy="276999"/>
          </a:xfrm>
          <a:prstGeom prst="rect">
            <a:avLst/>
          </a:prstGeom>
          <a:solidFill>
            <a:schemeClr val="bg1">
              <a:alpha val="80000"/>
            </a:schemeClr>
          </a:solidFill>
          <a:effectLst>
            <a:softEdge rad="50800"/>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venir Book" panose="02000503020000020003" pitchFamily="2" charset="0"/>
                <a:ea typeface="+mn-ea"/>
                <a:cs typeface="Calibri" panose="020F0502020204030204" pitchFamily="34" charset="0"/>
              </a:rPr>
              <a:t>Friend</a:t>
            </a:r>
          </a:p>
        </p:txBody>
      </p:sp>
      <p:sp>
        <p:nvSpPr>
          <p:cNvPr id="133" name="Rounded Rectangle 132">
            <a:extLst>
              <a:ext uri="{FF2B5EF4-FFF2-40B4-BE49-F238E27FC236}">
                <a16:creationId xmlns:a16="http://schemas.microsoft.com/office/drawing/2014/main" id="{38C2F9BF-9CE5-644C-9F7C-B195DB156354}"/>
              </a:ext>
            </a:extLst>
          </p:cNvPr>
          <p:cNvSpPr>
            <a:spLocks noChangeAspect="1"/>
          </p:cNvSpPr>
          <p:nvPr/>
        </p:nvSpPr>
        <p:spPr>
          <a:xfrm>
            <a:off x="9901366" y="327955"/>
            <a:ext cx="408108" cy="408109"/>
          </a:xfrm>
          <a:prstGeom prst="roundRect">
            <a:avLst>
              <a:gd name="adj" fmla="val 50000"/>
            </a:avLst>
          </a:prstGeom>
          <a:solidFill>
            <a:srgbClr val="9575CD"/>
          </a:solidFill>
          <a:ln w="19050" cap="flat" cmpd="sng" algn="ctr">
            <a:solidFill>
              <a:srgbClr val="8295A8"/>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5A5A5"/>
              </a:solidFill>
              <a:effectLst/>
              <a:uLnTx/>
              <a:uFillTx/>
              <a:latin typeface="Avenir Book" panose="02000503020000020003" pitchFamily="2" charset="0"/>
              <a:ea typeface="+mn-ea"/>
              <a:cs typeface="+mn-cs"/>
            </a:endParaRPr>
          </a:p>
        </p:txBody>
      </p:sp>
      <p:sp>
        <p:nvSpPr>
          <p:cNvPr id="134" name="Rectangle 133">
            <a:extLst>
              <a:ext uri="{FF2B5EF4-FFF2-40B4-BE49-F238E27FC236}">
                <a16:creationId xmlns:a16="http://schemas.microsoft.com/office/drawing/2014/main" id="{9F009CF3-7007-E547-8271-9BFA26FBA6CA}"/>
              </a:ext>
            </a:extLst>
          </p:cNvPr>
          <p:cNvSpPr/>
          <p:nvPr/>
        </p:nvSpPr>
        <p:spPr>
          <a:xfrm>
            <a:off x="8801631" y="1527096"/>
            <a:ext cx="843500" cy="276999"/>
          </a:xfrm>
          <a:prstGeom prst="rect">
            <a:avLst/>
          </a:prstGeom>
          <a:solidFill>
            <a:schemeClr val="bg1">
              <a:alpha val="80000"/>
            </a:schemeClr>
          </a:solidFill>
          <a:effectLst>
            <a:softEdge rad="50800"/>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venir Book" panose="02000503020000020003" pitchFamily="2" charset="0"/>
                <a:ea typeface="+mn-ea"/>
                <a:cs typeface="Calibri" panose="020F0502020204030204" pitchFamily="34" charset="0"/>
              </a:rPr>
              <a:t>Neighbor</a:t>
            </a:r>
          </a:p>
        </p:txBody>
      </p:sp>
      <p:sp>
        <p:nvSpPr>
          <p:cNvPr id="135" name="Rounded Rectangle 134">
            <a:extLst>
              <a:ext uri="{FF2B5EF4-FFF2-40B4-BE49-F238E27FC236}">
                <a16:creationId xmlns:a16="http://schemas.microsoft.com/office/drawing/2014/main" id="{D6B8F527-A31B-F94E-B165-787AEC09CC42}"/>
              </a:ext>
            </a:extLst>
          </p:cNvPr>
          <p:cNvSpPr>
            <a:spLocks noChangeAspect="1"/>
          </p:cNvSpPr>
          <p:nvPr/>
        </p:nvSpPr>
        <p:spPr>
          <a:xfrm>
            <a:off x="9020792" y="1095897"/>
            <a:ext cx="408108" cy="408108"/>
          </a:xfrm>
          <a:prstGeom prst="roundRect">
            <a:avLst>
              <a:gd name="adj" fmla="val 50000"/>
            </a:avLst>
          </a:prstGeom>
          <a:solidFill>
            <a:srgbClr val="FF8A65"/>
          </a:solidFill>
          <a:ln w="19050" cap="flat" cmpd="sng" algn="ctr">
            <a:solidFill>
              <a:srgbClr val="8295A8"/>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5A5A5"/>
              </a:solidFill>
              <a:effectLst/>
              <a:uLnTx/>
              <a:uFillTx/>
              <a:latin typeface="Avenir Book" panose="02000503020000020003" pitchFamily="2" charset="0"/>
              <a:ea typeface="+mn-ea"/>
              <a:cs typeface="+mn-cs"/>
            </a:endParaRPr>
          </a:p>
        </p:txBody>
      </p:sp>
      <p:sp>
        <p:nvSpPr>
          <p:cNvPr id="136" name="Rounded Rectangle 135">
            <a:extLst>
              <a:ext uri="{FF2B5EF4-FFF2-40B4-BE49-F238E27FC236}">
                <a16:creationId xmlns:a16="http://schemas.microsoft.com/office/drawing/2014/main" id="{5EFB07E3-74CD-CB4E-9C43-FCAEB26FD074}"/>
              </a:ext>
            </a:extLst>
          </p:cNvPr>
          <p:cNvSpPr>
            <a:spLocks noChangeAspect="1"/>
          </p:cNvSpPr>
          <p:nvPr/>
        </p:nvSpPr>
        <p:spPr>
          <a:xfrm>
            <a:off x="8493538" y="-236606"/>
            <a:ext cx="408108" cy="408108"/>
          </a:xfrm>
          <a:prstGeom prst="roundRect">
            <a:avLst>
              <a:gd name="adj" fmla="val 50000"/>
            </a:avLst>
          </a:prstGeom>
          <a:solidFill>
            <a:srgbClr val="233649"/>
          </a:solidFill>
          <a:ln w="19050" cap="flat" cmpd="sng" algn="ctr">
            <a:solidFill>
              <a:srgbClr val="8295A8"/>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5A5A5"/>
              </a:solidFill>
              <a:effectLst/>
              <a:uLnTx/>
              <a:uFillTx/>
              <a:latin typeface="Avenir Book" panose="02000503020000020003" pitchFamily="2" charset="0"/>
              <a:ea typeface="+mn-ea"/>
              <a:cs typeface="+mn-cs"/>
            </a:endParaRPr>
          </a:p>
        </p:txBody>
      </p:sp>
      <p:pic>
        <p:nvPicPr>
          <p:cNvPr id="137" name="Graphic 136">
            <a:extLst>
              <a:ext uri="{FF2B5EF4-FFF2-40B4-BE49-F238E27FC236}">
                <a16:creationId xmlns:a16="http://schemas.microsoft.com/office/drawing/2014/main" id="{1BD22212-9F42-C940-AAAC-D53A6AF4202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77628" y="-1534906"/>
            <a:ext cx="291506" cy="291506"/>
          </a:xfrm>
          <a:prstGeom prst="rect">
            <a:avLst/>
          </a:prstGeom>
        </p:spPr>
      </p:pic>
      <p:pic>
        <p:nvPicPr>
          <p:cNvPr id="138" name="Graphic 137">
            <a:extLst>
              <a:ext uri="{FF2B5EF4-FFF2-40B4-BE49-F238E27FC236}">
                <a16:creationId xmlns:a16="http://schemas.microsoft.com/office/drawing/2014/main" id="{4ED37886-F7DD-ED4E-BD27-AAB40D07BE6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15443" y="-1532794"/>
            <a:ext cx="291506" cy="291506"/>
          </a:xfrm>
          <a:prstGeom prst="rect">
            <a:avLst/>
          </a:prstGeom>
        </p:spPr>
      </p:pic>
      <p:pic>
        <p:nvPicPr>
          <p:cNvPr id="139" name="Graphic 138">
            <a:extLst>
              <a:ext uri="{FF2B5EF4-FFF2-40B4-BE49-F238E27FC236}">
                <a16:creationId xmlns:a16="http://schemas.microsoft.com/office/drawing/2014/main" id="{338F5EFF-F9A5-1E4A-8CD1-15490673C71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958204" y="-902817"/>
            <a:ext cx="291506" cy="291506"/>
          </a:xfrm>
          <a:prstGeom prst="rect">
            <a:avLst/>
          </a:prstGeom>
        </p:spPr>
      </p:pic>
      <p:pic>
        <p:nvPicPr>
          <p:cNvPr id="140" name="Graphic 139">
            <a:extLst>
              <a:ext uri="{FF2B5EF4-FFF2-40B4-BE49-F238E27FC236}">
                <a16:creationId xmlns:a16="http://schemas.microsoft.com/office/drawing/2014/main" id="{34A8D682-CE44-A947-BDE7-13D257BE7E8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31297" y="-899303"/>
            <a:ext cx="291506" cy="291506"/>
          </a:xfrm>
          <a:prstGeom prst="rect">
            <a:avLst/>
          </a:prstGeom>
        </p:spPr>
      </p:pic>
      <p:sp>
        <p:nvSpPr>
          <p:cNvPr id="141" name="Rectangle 140">
            <a:extLst>
              <a:ext uri="{FF2B5EF4-FFF2-40B4-BE49-F238E27FC236}">
                <a16:creationId xmlns:a16="http://schemas.microsoft.com/office/drawing/2014/main" id="{E140EE10-C5A2-AB4A-8836-4D0D45037B2B}"/>
              </a:ext>
            </a:extLst>
          </p:cNvPr>
          <p:cNvSpPr/>
          <p:nvPr/>
        </p:nvSpPr>
        <p:spPr>
          <a:xfrm>
            <a:off x="8483100" y="-158468"/>
            <a:ext cx="434992" cy="276999"/>
          </a:xfrm>
          <a:prstGeom prst="rect">
            <a:avLst/>
          </a:prstGeom>
          <a:noFill/>
          <a:effectLst>
            <a:softEdge rad="0"/>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venir Book" panose="02000503020000020003" pitchFamily="2" charset="0"/>
                <a:ea typeface="+mn-ea"/>
                <a:cs typeface="Calibri" panose="020F0502020204030204" pitchFamily="34" charset="0"/>
              </a:rPr>
              <a:t>You</a:t>
            </a:r>
          </a:p>
        </p:txBody>
      </p:sp>
      <p:grpSp>
        <p:nvGrpSpPr>
          <p:cNvPr id="222" name="Group 221">
            <a:extLst>
              <a:ext uri="{FF2B5EF4-FFF2-40B4-BE49-F238E27FC236}">
                <a16:creationId xmlns:a16="http://schemas.microsoft.com/office/drawing/2014/main" id="{1BDC5F22-1386-174A-BA0C-2F7DFC222D0E}"/>
              </a:ext>
            </a:extLst>
          </p:cNvPr>
          <p:cNvGrpSpPr/>
          <p:nvPr/>
        </p:nvGrpSpPr>
        <p:grpSpPr>
          <a:xfrm>
            <a:off x="1872635" y="-1512439"/>
            <a:ext cx="2799685" cy="3082461"/>
            <a:chOff x="1872635" y="3431487"/>
            <a:chExt cx="2799685" cy="3082461"/>
          </a:xfrm>
        </p:grpSpPr>
        <p:sp>
          <p:nvSpPr>
            <p:cNvPr id="219" name="Arc 218">
              <a:extLst>
                <a:ext uri="{FF2B5EF4-FFF2-40B4-BE49-F238E27FC236}">
                  <a16:creationId xmlns:a16="http://schemas.microsoft.com/office/drawing/2014/main" id="{8E7CD129-044F-BF41-BC62-5F8A0690B888}"/>
                </a:ext>
              </a:extLst>
            </p:cNvPr>
            <p:cNvSpPr/>
            <p:nvPr/>
          </p:nvSpPr>
          <p:spPr>
            <a:xfrm rot="16200000">
              <a:off x="2960071" y="2853679"/>
              <a:ext cx="685777" cy="2025056"/>
            </a:xfrm>
            <a:prstGeom prst="arc">
              <a:avLst>
                <a:gd name="adj1" fmla="val 16205672"/>
                <a:gd name="adj2" fmla="val 5311539"/>
              </a:avLst>
            </a:prstGeom>
            <a:ln w="38100">
              <a:solidFill>
                <a:srgbClr val="8295A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Arc 220">
              <a:extLst>
                <a:ext uri="{FF2B5EF4-FFF2-40B4-BE49-F238E27FC236}">
                  <a16:creationId xmlns:a16="http://schemas.microsoft.com/office/drawing/2014/main" id="{A1E3E19D-F89D-5047-A524-5C41BBA0F486}"/>
                </a:ext>
              </a:extLst>
            </p:cNvPr>
            <p:cNvSpPr/>
            <p:nvPr/>
          </p:nvSpPr>
          <p:spPr>
            <a:xfrm rot="16200000" flipH="1">
              <a:off x="3041881" y="4995035"/>
              <a:ext cx="516716" cy="2025056"/>
            </a:xfrm>
            <a:prstGeom prst="arc">
              <a:avLst>
                <a:gd name="adj1" fmla="val 16205672"/>
                <a:gd name="adj2" fmla="val 5311539"/>
              </a:avLst>
            </a:prstGeom>
            <a:ln w="38100">
              <a:solidFill>
                <a:srgbClr val="8295A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78" name="Straight Connector 177">
              <a:extLst>
                <a:ext uri="{FF2B5EF4-FFF2-40B4-BE49-F238E27FC236}">
                  <a16:creationId xmlns:a16="http://schemas.microsoft.com/office/drawing/2014/main" id="{BE510656-95A6-4042-874C-A188974EF91F}"/>
                </a:ext>
              </a:extLst>
            </p:cNvPr>
            <p:cNvCxnSpPr>
              <a:cxnSpLocks/>
            </p:cNvCxnSpPr>
            <p:nvPr/>
          </p:nvCxnSpPr>
          <p:spPr>
            <a:xfrm flipV="1">
              <a:off x="2319941" y="4933037"/>
              <a:ext cx="969161" cy="1149320"/>
            </a:xfrm>
            <a:prstGeom prst="line">
              <a:avLst/>
            </a:prstGeom>
            <a:ln w="38100">
              <a:solidFill>
                <a:srgbClr val="C6D0DA"/>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F8CB1E4B-BE1A-C743-A7F6-7AF4C7C1A89C}"/>
                </a:ext>
              </a:extLst>
            </p:cNvPr>
            <p:cNvCxnSpPr>
              <a:cxnSpLocks/>
            </p:cNvCxnSpPr>
            <p:nvPr/>
          </p:nvCxnSpPr>
          <p:spPr>
            <a:xfrm>
              <a:off x="2294385" y="3777167"/>
              <a:ext cx="974284" cy="1141852"/>
            </a:xfrm>
            <a:prstGeom prst="line">
              <a:avLst/>
            </a:prstGeom>
            <a:ln w="38100">
              <a:solidFill>
                <a:srgbClr val="C6D0DA"/>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948CCF48-6F6D-6A4F-8C3E-9A2B23A9A570}"/>
                </a:ext>
              </a:extLst>
            </p:cNvPr>
            <p:cNvCxnSpPr>
              <a:cxnSpLocks/>
            </p:cNvCxnSpPr>
            <p:nvPr/>
          </p:nvCxnSpPr>
          <p:spPr>
            <a:xfrm flipH="1" flipV="1">
              <a:off x="3317254" y="4933038"/>
              <a:ext cx="989147" cy="1145931"/>
            </a:xfrm>
            <a:prstGeom prst="line">
              <a:avLst/>
            </a:prstGeom>
            <a:ln w="38100">
              <a:solidFill>
                <a:srgbClr val="C6D0DA"/>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783A0550-ED88-D649-9CE0-1ECBABE7F692}"/>
                </a:ext>
              </a:extLst>
            </p:cNvPr>
            <p:cNvCxnSpPr>
              <a:cxnSpLocks/>
            </p:cNvCxnSpPr>
            <p:nvPr/>
          </p:nvCxnSpPr>
          <p:spPr>
            <a:xfrm flipH="1">
              <a:off x="3320510" y="3780601"/>
              <a:ext cx="1003206" cy="1143504"/>
            </a:xfrm>
            <a:prstGeom prst="line">
              <a:avLst/>
            </a:prstGeom>
            <a:ln w="38100">
              <a:solidFill>
                <a:srgbClr val="C6D0DA"/>
              </a:solidFill>
            </a:ln>
          </p:spPr>
          <p:style>
            <a:lnRef idx="1">
              <a:schemeClr val="accent1"/>
            </a:lnRef>
            <a:fillRef idx="0">
              <a:schemeClr val="accent1"/>
            </a:fillRef>
            <a:effectRef idx="0">
              <a:schemeClr val="accent1"/>
            </a:effectRef>
            <a:fontRef idx="minor">
              <a:schemeClr val="tx1"/>
            </a:fontRef>
          </p:style>
        </p:cxnSp>
        <p:sp>
          <p:nvSpPr>
            <p:cNvPr id="183" name="Arc 182">
              <a:extLst>
                <a:ext uri="{FF2B5EF4-FFF2-40B4-BE49-F238E27FC236}">
                  <a16:creationId xmlns:a16="http://schemas.microsoft.com/office/drawing/2014/main" id="{84BD1FE5-FB26-C54F-8767-AE813A24DB17}"/>
                </a:ext>
              </a:extLst>
            </p:cNvPr>
            <p:cNvSpPr/>
            <p:nvPr/>
          </p:nvSpPr>
          <p:spPr>
            <a:xfrm rot="19144076">
              <a:off x="2892624" y="3431487"/>
              <a:ext cx="902099" cy="2898358"/>
            </a:xfrm>
            <a:prstGeom prst="arc">
              <a:avLst>
                <a:gd name="adj1" fmla="val 16205672"/>
                <a:gd name="adj2" fmla="val 5311539"/>
              </a:avLst>
            </a:prstGeom>
            <a:ln w="38100">
              <a:solidFill>
                <a:srgbClr val="8295A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Arc 186">
              <a:extLst>
                <a:ext uri="{FF2B5EF4-FFF2-40B4-BE49-F238E27FC236}">
                  <a16:creationId xmlns:a16="http://schemas.microsoft.com/office/drawing/2014/main" id="{385B4C8B-350A-7B43-9765-3399A35F0769}"/>
                </a:ext>
              </a:extLst>
            </p:cNvPr>
            <p:cNvSpPr/>
            <p:nvPr/>
          </p:nvSpPr>
          <p:spPr>
            <a:xfrm flipH="1">
              <a:off x="2055483" y="3799810"/>
              <a:ext cx="648318" cy="2346406"/>
            </a:xfrm>
            <a:prstGeom prst="arc">
              <a:avLst>
                <a:gd name="adj1" fmla="val 16205672"/>
                <a:gd name="adj2" fmla="val 5417823"/>
              </a:avLst>
            </a:prstGeom>
            <a:ln w="38100">
              <a:solidFill>
                <a:srgbClr val="8295A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11" name="Group 210">
              <a:extLst>
                <a:ext uri="{FF2B5EF4-FFF2-40B4-BE49-F238E27FC236}">
                  <a16:creationId xmlns:a16="http://schemas.microsoft.com/office/drawing/2014/main" id="{8EE34FB5-B11D-4549-8E7F-D0E1E22D3B92}"/>
                </a:ext>
              </a:extLst>
            </p:cNvPr>
            <p:cNvGrpSpPr/>
            <p:nvPr/>
          </p:nvGrpSpPr>
          <p:grpSpPr>
            <a:xfrm>
              <a:off x="1890984" y="3642987"/>
              <a:ext cx="800219" cy="717640"/>
              <a:chOff x="1481009" y="5271881"/>
              <a:chExt cx="800219" cy="717640"/>
            </a:xfrm>
          </p:grpSpPr>
          <p:sp>
            <p:nvSpPr>
              <p:cNvPr id="197" name="Rectangle 196">
                <a:extLst>
                  <a:ext uri="{FF2B5EF4-FFF2-40B4-BE49-F238E27FC236}">
                    <a16:creationId xmlns:a16="http://schemas.microsoft.com/office/drawing/2014/main" id="{533082E5-38D1-1246-BB8D-43EF599D8E18}"/>
                  </a:ext>
                </a:extLst>
              </p:cNvPr>
              <p:cNvSpPr/>
              <p:nvPr/>
            </p:nvSpPr>
            <p:spPr>
              <a:xfrm>
                <a:off x="1481009" y="5712522"/>
                <a:ext cx="800219" cy="276999"/>
              </a:xfrm>
              <a:prstGeom prst="rect">
                <a:avLst/>
              </a:prstGeom>
              <a:solidFill>
                <a:schemeClr val="bg1">
                  <a:alpha val="80000"/>
                </a:schemeClr>
              </a:solidFill>
              <a:effectLst>
                <a:softEdge rad="50800"/>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venir Book" panose="02000503020000020003" pitchFamily="2" charset="0"/>
                    <a:ea typeface="+mn-ea"/>
                    <a:cs typeface="Calibri" panose="020F0502020204030204" pitchFamily="34" charset="0"/>
                  </a:rPr>
                  <a:t>Husband</a:t>
                </a:r>
              </a:p>
            </p:txBody>
          </p:sp>
          <p:sp>
            <p:nvSpPr>
              <p:cNvPr id="198" name="Rounded Rectangle 197">
                <a:extLst>
                  <a:ext uri="{FF2B5EF4-FFF2-40B4-BE49-F238E27FC236}">
                    <a16:creationId xmlns:a16="http://schemas.microsoft.com/office/drawing/2014/main" id="{7B9739D9-8E4A-4C4A-8046-0DCFD12C904F}"/>
                  </a:ext>
                </a:extLst>
              </p:cNvPr>
              <p:cNvSpPr>
                <a:spLocks noChangeAspect="1"/>
              </p:cNvSpPr>
              <p:nvPr/>
            </p:nvSpPr>
            <p:spPr>
              <a:xfrm>
                <a:off x="1677065" y="5271881"/>
                <a:ext cx="408108" cy="408109"/>
              </a:xfrm>
              <a:prstGeom prst="roundRect">
                <a:avLst>
                  <a:gd name="adj" fmla="val 50000"/>
                </a:avLst>
              </a:prstGeom>
              <a:solidFill>
                <a:srgbClr val="AED581"/>
              </a:solidFill>
              <a:ln w="19050" cap="flat" cmpd="sng" algn="ctr">
                <a:solidFill>
                  <a:srgbClr val="8295A8"/>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5A5A5"/>
                  </a:solidFill>
                  <a:effectLst/>
                  <a:uLnTx/>
                  <a:uFillTx/>
                  <a:latin typeface="Avenir Book" panose="02000503020000020003" pitchFamily="2" charset="0"/>
                  <a:ea typeface="+mn-ea"/>
                  <a:cs typeface="+mn-cs"/>
                </a:endParaRPr>
              </a:p>
            </p:txBody>
          </p:sp>
        </p:grpSp>
        <p:grpSp>
          <p:nvGrpSpPr>
            <p:cNvPr id="212" name="Group 211">
              <a:extLst>
                <a:ext uri="{FF2B5EF4-FFF2-40B4-BE49-F238E27FC236}">
                  <a16:creationId xmlns:a16="http://schemas.microsoft.com/office/drawing/2014/main" id="{DCAC2376-382E-FA42-A6C9-901D43FF0737}"/>
                </a:ext>
              </a:extLst>
            </p:cNvPr>
            <p:cNvGrpSpPr/>
            <p:nvPr/>
          </p:nvGrpSpPr>
          <p:grpSpPr>
            <a:xfrm>
              <a:off x="3987517" y="3641044"/>
              <a:ext cx="684803" cy="708198"/>
              <a:chOff x="2420773" y="6039823"/>
              <a:chExt cx="684803" cy="708198"/>
            </a:xfrm>
          </p:grpSpPr>
          <p:sp>
            <p:nvSpPr>
              <p:cNvPr id="199" name="Rectangle 198">
                <a:extLst>
                  <a:ext uri="{FF2B5EF4-FFF2-40B4-BE49-F238E27FC236}">
                    <a16:creationId xmlns:a16="http://schemas.microsoft.com/office/drawing/2014/main" id="{64922032-8070-C14D-B1AE-D24FCF76A155}"/>
                  </a:ext>
                </a:extLst>
              </p:cNvPr>
              <p:cNvSpPr/>
              <p:nvPr/>
            </p:nvSpPr>
            <p:spPr>
              <a:xfrm>
                <a:off x="2420773" y="6471022"/>
                <a:ext cx="684803" cy="276999"/>
              </a:xfrm>
              <a:prstGeom prst="rect">
                <a:avLst/>
              </a:prstGeom>
              <a:solidFill>
                <a:schemeClr val="bg1">
                  <a:alpha val="80000"/>
                </a:schemeClr>
              </a:solidFill>
              <a:effectLst>
                <a:softEdge rad="50800"/>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venir Book" panose="02000503020000020003" pitchFamily="2" charset="0"/>
                    <a:ea typeface="+mn-ea"/>
                    <a:cs typeface="Calibri" panose="020F0502020204030204" pitchFamily="34" charset="0"/>
                  </a:rPr>
                  <a:t>Mother</a:t>
                </a:r>
              </a:p>
            </p:txBody>
          </p:sp>
          <p:sp>
            <p:nvSpPr>
              <p:cNvPr id="200" name="Rounded Rectangle 199">
                <a:extLst>
                  <a:ext uri="{FF2B5EF4-FFF2-40B4-BE49-F238E27FC236}">
                    <a16:creationId xmlns:a16="http://schemas.microsoft.com/office/drawing/2014/main" id="{CFAAB93E-413C-754B-8BF6-AE5CEFEE97BB}"/>
                  </a:ext>
                </a:extLst>
              </p:cNvPr>
              <p:cNvSpPr>
                <a:spLocks noChangeAspect="1"/>
              </p:cNvSpPr>
              <p:nvPr/>
            </p:nvSpPr>
            <p:spPr>
              <a:xfrm>
                <a:off x="2560586" y="6039823"/>
                <a:ext cx="408108" cy="408108"/>
              </a:xfrm>
              <a:prstGeom prst="roundRect">
                <a:avLst>
                  <a:gd name="adj" fmla="val 50000"/>
                </a:avLst>
              </a:prstGeom>
              <a:solidFill>
                <a:srgbClr val="FFD54F"/>
              </a:solidFill>
              <a:ln w="19050" cap="flat" cmpd="sng" algn="ctr">
                <a:solidFill>
                  <a:srgbClr val="8295A8"/>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5A5A5"/>
                  </a:solidFill>
                  <a:effectLst/>
                  <a:uLnTx/>
                  <a:uFillTx/>
                  <a:latin typeface="Avenir Book" panose="02000503020000020003" pitchFamily="2" charset="0"/>
                  <a:ea typeface="+mn-ea"/>
                  <a:cs typeface="+mn-cs"/>
                </a:endParaRPr>
              </a:p>
            </p:txBody>
          </p:sp>
        </p:grpSp>
        <p:grpSp>
          <p:nvGrpSpPr>
            <p:cNvPr id="214" name="Group 213">
              <a:extLst>
                <a:ext uri="{FF2B5EF4-FFF2-40B4-BE49-F238E27FC236}">
                  <a16:creationId xmlns:a16="http://schemas.microsoft.com/office/drawing/2014/main" id="{1248C54B-BA5A-C043-889C-FA3C8971A3AC}"/>
                </a:ext>
              </a:extLst>
            </p:cNvPr>
            <p:cNvGrpSpPr/>
            <p:nvPr/>
          </p:nvGrpSpPr>
          <p:grpSpPr>
            <a:xfrm>
              <a:off x="4011600" y="5794705"/>
              <a:ext cx="622286" cy="719243"/>
              <a:chOff x="4393041" y="5271881"/>
              <a:chExt cx="622286" cy="719243"/>
            </a:xfrm>
          </p:grpSpPr>
          <p:sp>
            <p:nvSpPr>
              <p:cNvPr id="201" name="Rectangle 200">
                <a:extLst>
                  <a:ext uri="{FF2B5EF4-FFF2-40B4-BE49-F238E27FC236}">
                    <a16:creationId xmlns:a16="http://schemas.microsoft.com/office/drawing/2014/main" id="{62CD23BF-5D83-4B48-B287-931003403DFA}"/>
                  </a:ext>
                </a:extLst>
              </p:cNvPr>
              <p:cNvSpPr/>
              <p:nvPr/>
            </p:nvSpPr>
            <p:spPr>
              <a:xfrm>
                <a:off x="4393041" y="5714125"/>
                <a:ext cx="622286" cy="276999"/>
              </a:xfrm>
              <a:prstGeom prst="rect">
                <a:avLst/>
              </a:prstGeom>
              <a:solidFill>
                <a:schemeClr val="bg1">
                  <a:alpha val="80000"/>
                </a:schemeClr>
              </a:solidFill>
              <a:effectLst>
                <a:softEdge rad="50800"/>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venir Book" panose="02000503020000020003" pitchFamily="2" charset="0"/>
                    <a:ea typeface="+mn-ea"/>
                    <a:cs typeface="Calibri" panose="020F0502020204030204" pitchFamily="34" charset="0"/>
                  </a:rPr>
                  <a:t>Friend</a:t>
                </a:r>
              </a:p>
            </p:txBody>
          </p:sp>
          <p:sp>
            <p:nvSpPr>
              <p:cNvPr id="202" name="Rounded Rectangle 201">
                <a:extLst>
                  <a:ext uri="{FF2B5EF4-FFF2-40B4-BE49-F238E27FC236}">
                    <a16:creationId xmlns:a16="http://schemas.microsoft.com/office/drawing/2014/main" id="{9F2ED80D-88A5-C64C-A518-14D08DEB0EA6}"/>
                  </a:ext>
                </a:extLst>
              </p:cNvPr>
              <p:cNvSpPr>
                <a:spLocks noChangeAspect="1"/>
              </p:cNvSpPr>
              <p:nvPr/>
            </p:nvSpPr>
            <p:spPr>
              <a:xfrm>
                <a:off x="4501593" y="5271881"/>
                <a:ext cx="408108" cy="408109"/>
              </a:xfrm>
              <a:prstGeom prst="roundRect">
                <a:avLst>
                  <a:gd name="adj" fmla="val 50000"/>
                </a:avLst>
              </a:prstGeom>
              <a:solidFill>
                <a:srgbClr val="9575CD"/>
              </a:solidFill>
              <a:ln w="19050" cap="flat" cmpd="sng" algn="ctr">
                <a:solidFill>
                  <a:srgbClr val="8295A8"/>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5A5A5"/>
                  </a:solidFill>
                  <a:effectLst/>
                  <a:uLnTx/>
                  <a:uFillTx/>
                  <a:latin typeface="Avenir Book" panose="02000503020000020003" pitchFamily="2" charset="0"/>
                  <a:ea typeface="+mn-ea"/>
                  <a:cs typeface="+mn-cs"/>
                </a:endParaRPr>
              </a:p>
            </p:txBody>
          </p:sp>
        </p:grpSp>
        <p:grpSp>
          <p:nvGrpSpPr>
            <p:cNvPr id="213" name="Group 212">
              <a:extLst>
                <a:ext uri="{FF2B5EF4-FFF2-40B4-BE49-F238E27FC236}">
                  <a16:creationId xmlns:a16="http://schemas.microsoft.com/office/drawing/2014/main" id="{5CC84C51-CB08-0247-BAB9-2D3DD2664462}"/>
                </a:ext>
              </a:extLst>
            </p:cNvPr>
            <p:cNvGrpSpPr/>
            <p:nvPr/>
          </p:nvGrpSpPr>
          <p:grpSpPr>
            <a:xfrm>
              <a:off x="1872635" y="5797744"/>
              <a:ext cx="843500" cy="708198"/>
              <a:chOff x="3401858" y="6039823"/>
              <a:chExt cx="843500" cy="708198"/>
            </a:xfrm>
          </p:grpSpPr>
          <p:sp>
            <p:nvSpPr>
              <p:cNvPr id="203" name="Rectangle 202">
                <a:extLst>
                  <a:ext uri="{FF2B5EF4-FFF2-40B4-BE49-F238E27FC236}">
                    <a16:creationId xmlns:a16="http://schemas.microsoft.com/office/drawing/2014/main" id="{15AF4E6A-BB3E-4F40-9126-AE8C978231BA}"/>
                  </a:ext>
                </a:extLst>
              </p:cNvPr>
              <p:cNvSpPr/>
              <p:nvPr/>
            </p:nvSpPr>
            <p:spPr>
              <a:xfrm>
                <a:off x="3401858" y="6471022"/>
                <a:ext cx="843500" cy="276999"/>
              </a:xfrm>
              <a:prstGeom prst="rect">
                <a:avLst/>
              </a:prstGeom>
              <a:solidFill>
                <a:schemeClr val="bg1">
                  <a:alpha val="80000"/>
                </a:schemeClr>
              </a:solidFill>
              <a:effectLst>
                <a:softEdge rad="50800"/>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venir Book" panose="02000503020000020003" pitchFamily="2" charset="0"/>
                    <a:ea typeface="+mn-ea"/>
                    <a:cs typeface="Calibri" panose="020F0502020204030204" pitchFamily="34" charset="0"/>
                  </a:rPr>
                  <a:t>Neighbor</a:t>
                </a:r>
              </a:p>
            </p:txBody>
          </p:sp>
          <p:sp>
            <p:nvSpPr>
              <p:cNvPr id="204" name="Rounded Rectangle 203">
                <a:extLst>
                  <a:ext uri="{FF2B5EF4-FFF2-40B4-BE49-F238E27FC236}">
                    <a16:creationId xmlns:a16="http://schemas.microsoft.com/office/drawing/2014/main" id="{3FF59EF5-9880-694E-9126-B0649BAA852A}"/>
                  </a:ext>
                </a:extLst>
              </p:cNvPr>
              <p:cNvSpPr>
                <a:spLocks noChangeAspect="1"/>
              </p:cNvSpPr>
              <p:nvPr/>
            </p:nvSpPr>
            <p:spPr>
              <a:xfrm>
                <a:off x="3621019" y="6039823"/>
                <a:ext cx="408108" cy="408108"/>
              </a:xfrm>
              <a:prstGeom prst="roundRect">
                <a:avLst>
                  <a:gd name="adj" fmla="val 50000"/>
                </a:avLst>
              </a:prstGeom>
              <a:solidFill>
                <a:srgbClr val="FF8A65"/>
              </a:solidFill>
              <a:ln w="19050" cap="flat" cmpd="sng" algn="ctr">
                <a:solidFill>
                  <a:srgbClr val="8295A8"/>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5A5A5"/>
                  </a:solidFill>
                  <a:effectLst/>
                  <a:uLnTx/>
                  <a:uFillTx/>
                  <a:latin typeface="Avenir Book" panose="02000503020000020003" pitchFamily="2" charset="0"/>
                  <a:ea typeface="+mn-ea"/>
                  <a:cs typeface="+mn-cs"/>
                </a:endParaRPr>
              </a:p>
            </p:txBody>
          </p:sp>
        </p:grpSp>
        <p:sp>
          <p:nvSpPr>
            <p:cNvPr id="205" name="Rounded Rectangle 204">
              <a:extLst>
                <a:ext uri="{FF2B5EF4-FFF2-40B4-BE49-F238E27FC236}">
                  <a16:creationId xmlns:a16="http://schemas.microsoft.com/office/drawing/2014/main" id="{E3307379-2B69-DD40-AC08-BC1E99A08E5B}"/>
                </a:ext>
              </a:extLst>
            </p:cNvPr>
            <p:cNvSpPr>
              <a:spLocks noChangeAspect="1"/>
            </p:cNvSpPr>
            <p:nvPr/>
          </p:nvSpPr>
          <p:spPr>
            <a:xfrm>
              <a:off x="3093765" y="4707320"/>
              <a:ext cx="408108" cy="408108"/>
            </a:xfrm>
            <a:prstGeom prst="roundRect">
              <a:avLst>
                <a:gd name="adj" fmla="val 50000"/>
              </a:avLst>
            </a:prstGeom>
            <a:solidFill>
              <a:srgbClr val="233649"/>
            </a:solidFill>
            <a:ln w="19050" cap="flat" cmpd="sng" algn="ctr">
              <a:solidFill>
                <a:srgbClr val="8295A8"/>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5A5A5"/>
                </a:solidFill>
                <a:effectLst/>
                <a:uLnTx/>
                <a:uFillTx/>
                <a:latin typeface="Avenir Book" panose="02000503020000020003" pitchFamily="2" charset="0"/>
                <a:ea typeface="+mn-ea"/>
                <a:cs typeface="+mn-cs"/>
              </a:endParaRPr>
            </a:p>
          </p:txBody>
        </p:sp>
        <p:sp>
          <p:nvSpPr>
            <p:cNvPr id="210" name="Rectangle 209">
              <a:extLst>
                <a:ext uri="{FF2B5EF4-FFF2-40B4-BE49-F238E27FC236}">
                  <a16:creationId xmlns:a16="http://schemas.microsoft.com/office/drawing/2014/main" id="{0FB179C8-D283-814E-855A-9A96903577C2}"/>
                </a:ext>
              </a:extLst>
            </p:cNvPr>
            <p:cNvSpPr/>
            <p:nvPr/>
          </p:nvSpPr>
          <p:spPr>
            <a:xfrm>
              <a:off x="3083327" y="4785458"/>
              <a:ext cx="434992" cy="276999"/>
            </a:xfrm>
            <a:prstGeom prst="rect">
              <a:avLst/>
            </a:prstGeom>
            <a:noFill/>
            <a:effectLst>
              <a:softEdge rad="0"/>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venir Book" panose="02000503020000020003" pitchFamily="2" charset="0"/>
                  <a:ea typeface="+mn-ea"/>
                  <a:cs typeface="Calibri" panose="020F0502020204030204" pitchFamily="34" charset="0"/>
                </a:rPr>
                <a:t>You</a:t>
              </a:r>
            </a:p>
          </p:txBody>
        </p:sp>
      </p:grpSp>
      <p:grpSp>
        <p:nvGrpSpPr>
          <p:cNvPr id="62" name="Group 61">
            <a:extLst>
              <a:ext uri="{FF2B5EF4-FFF2-40B4-BE49-F238E27FC236}">
                <a16:creationId xmlns:a16="http://schemas.microsoft.com/office/drawing/2014/main" id="{1833BC9D-51EF-2D44-8304-016E7A9676C4}"/>
              </a:ext>
            </a:extLst>
          </p:cNvPr>
          <p:cNvGrpSpPr/>
          <p:nvPr/>
        </p:nvGrpSpPr>
        <p:grpSpPr>
          <a:xfrm>
            <a:off x="0" y="0"/>
            <a:ext cx="12192000" cy="580768"/>
            <a:chOff x="0" y="0"/>
            <a:chExt cx="12192000" cy="580768"/>
          </a:xfrm>
        </p:grpSpPr>
        <p:sp>
          <p:nvSpPr>
            <p:cNvPr id="63" name="Rectangle 62">
              <a:extLst>
                <a:ext uri="{FF2B5EF4-FFF2-40B4-BE49-F238E27FC236}">
                  <a16:creationId xmlns:a16="http://schemas.microsoft.com/office/drawing/2014/main" id="{4DCD2B17-6E7B-A042-A063-A9C044226BD5}"/>
                </a:ext>
              </a:extLst>
            </p:cNvPr>
            <p:cNvSpPr/>
            <p:nvPr/>
          </p:nvSpPr>
          <p:spPr>
            <a:xfrm>
              <a:off x="0" y="0"/>
              <a:ext cx="12192000" cy="580768"/>
            </a:xfrm>
            <a:prstGeom prst="rect">
              <a:avLst/>
            </a:prstGeom>
            <a:solidFill>
              <a:srgbClr val="2336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Book" panose="02000503020000020003" pitchFamily="2" charset="0"/>
                <a:ea typeface="+mn-ea"/>
                <a:cs typeface="+mn-cs"/>
              </a:endParaRPr>
            </a:p>
          </p:txBody>
        </p:sp>
        <p:pic>
          <p:nvPicPr>
            <p:cNvPr id="64" name="Picture 63" descr="Text&#10;&#10;Description automatically generated">
              <a:extLst>
                <a:ext uri="{FF2B5EF4-FFF2-40B4-BE49-F238E27FC236}">
                  <a16:creationId xmlns:a16="http://schemas.microsoft.com/office/drawing/2014/main" id="{3516738E-B99A-C443-A4EF-55B8B3CC479A}"/>
                </a:ext>
              </a:extLst>
            </p:cNvPr>
            <p:cNvPicPr>
              <a:picLocks noChangeAspect="1"/>
            </p:cNvPicPr>
            <p:nvPr/>
          </p:nvPicPr>
          <p:blipFill>
            <a:blip r:embed="rId11"/>
            <a:stretch>
              <a:fillRect/>
            </a:stretch>
          </p:blipFill>
          <p:spPr>
            <a:xfrm>
              <a:off x="235655" y="52857"/>
              <a:ext cx="1900215" cy="475054"/>
            </a:xfrm>
            <a:prstGeom prst="rect">
              <a:avLst/>
            </a:prstGeom>
          </p:spPr>
        </p:pic>
        <p:sp>
          <p:nvSpPr>
            <p:cNvPr id="65" name="Rectangle 64">
              <a:extLst>
                <a:ext uri="{FF2B5EF4-FFF2-40B4-BE49-F238E27FC236}">
                  <a16:creationId xmlns:a16="http://schemas.microsoft.com/office/drawing/2014/main" id="{D467A438-DD5E-FD4E-B05F-17C239B7AEA2}"/>
                </a:ext>
              </a:extLst>
            </p:cNvPr>
            <p:cNvSpPr/>
            <p:nvPr/>
          </p:nvSpPr>
          <p:spPr>
            <a:xfrm>
              <a:off x="5173318" y="74227"/>
              <a:ext cx="1845377" cy="461665"/>
            </a:xfrm>
            <a:prstGeom prst="rect">
              <a:avLst/>
            </a:prstGeom>
          </p:spPr>
          <p:txBody>
            <a:bodyPr wrap="none">
              <a:spAutoFit/>
            </a:bodyPr>
            <a:lstStyle/>
            <a:p>
              <a:pPr marL="0" marR="0" lvl="0" indent="0" algn="ctr" defTabSz="410765" rtl="0" eaLnBrk="1" fontAlgn="auto" latinLnBrk="0" hangingPunct="0">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Avenir Light" panose="020B0402020203020204" pitchFamily="34" charset="77"/>
                  <a:ea typeface="Roboto" panose="02000000000000000000" pitchFamily="2" charset="0"/>
                  <a:cs typeface="Arial" panose="020B0604020202020204" pitchFamily="34" charset="0"/>
                </a:rPr>
                <a:t>For Providers</a:t>
              </a:r>
            </a:p>
          </p:txBody>
        </p:sp>
      </p:grpSp>
    </p:spTree>
    <p:extLst>
      <p:ext uri="{BB962C8B-B14F-4D97-AF65-F5344CB8AC3E}">
        <p14:creationId xmlns:p14="http://schemas.microsoft.com/office/powerpoint/2010/main" val="11489075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E60506-437D-C341-88A2-B260C9D54264}"/>
              </a:ext>
            </a:extLst>
          </p:cNvPr>
          <p:cNvPicPr>
            <a:picLocks noChangeAspect="1"/>
          </p:cNvPicPr>
          <p:nvPr/>
        </p:nvPicPr>
        <p:blipFill>
          <a:blip r:embed="rId2"/>
          <a:stretch>
            <a:fillRect/>
          </a:stretch>
        </p:blipFill>
        <p:spPr>
          <a:xfrm>
            <a:off x="1066800" y="-7718417"/>
            <a:ext cx="10058400" cy="34317400"/>
          </a:xfrm>
          <a:prstGeom prst="rect">
            <a:avLst/>
          </a:prstGeom>
        </p:spPr>
      </p:pic>
      <p:grpSp>
        <p:nvGrpSpPr>
          <p:cNvPr id="222" name="Group 221">
            <a:extLst>
              <a:ext uri="{FF2B5EF4-FFF2-40B4-BE49-F238E27FC236}">
                <a16:creationId xmlns:a16="http://schemas.microsoft.com/office/drawing/2014/main" id="{1BDC5F22-1386-174A-BA0C-2F7DFC222D0E}"/>
              </a:ext>
            </a:extLst>
          </p:cNvPr>
          <p:cNvGrpSpPr/>
          <p:nvPr/>
        </p:nvGrpSpPr>
        <p:grpSpPr>
          <a:xfrm>
            <a:off x="1872635" y="-5647496"/>
            <a:ext cx="2799685" cy="3082461"/>
            <a:chOff x="1872635" y="3431487"/>
            <a:chExt cx="2799685" cy="3082461"/>
          </a:xfrm>
        </p:grpSpPr>
        <p:sp>
          <p:nvSpPr>
            <p:cNvPr id="219" name="Arc 218">
              <a:extLst>
                <a:ext uri="{FF2B5EF4-FFF2-40B4-BE49-F238E27FC236}">
                  <a16:creationId xmlns:a16="http://schemas.microsoft.com/office/drawing/2014/main" id="{8E7CD129-044F-BF41-BC62-5F8A0690B888}"/>
                </a:ext>
              </a:extLst>
            </p:cNvPr>
            <p:cNvSpPr/>
            <p:nvPr/>
          </p:nvSpPr>
          <p:spPr>
            <a:xfrm rot="16200000">
              <a:off x="2960071" y="2853679"/>
              <a:ext cx="685777" cy="2025056"/>
            </a:xfrm>
            <a:prstGeom prst="arc">
              <a:avLst>
                <a:gd name="adj1" fmla="val 16205672"/>
                <a:gd name="adj2" fmla="val 5311539"/>
              </a:avLst>
            </a:prstGeom>
            <a:ln w="38100">
              <a:solidFill>
                <a:srgbClr val="8295A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Arc 220">
              <a:extLst>
                <a:ext uri="{FF2B5EF4-FFF2-40B4-BE49-F238E27FC236}">
                  <a16:creationId xmlns:a16="http://schemas.microsoft.com/office/drawing/2014/main" id="{A1E3E19D-F89D-5047-A524-5C41BBA0F486}"/>
                </a:ext>
              </a:extLst>
            </p:cNvPr>
            <p:cNvSpPr/>
            <p:nvPr/>
          </p:nvSpPr>
          <p:spPr>
            <a:xfrm rot="16200000" flipH="1">
              <a:off x="3041881" y="4995035"/>
              <a:ext cx="516716" cy="2025056"/>
            </a:xfrm>
            <a:prstGeom prst="arc">
              <a:avLst>
                <a:gd name="adj1" fmla="val 16205672"/>
                <a:gd name="adj2" fmla="val 5311539"/>
              </a:avLst>
            </a:prstGeom>
            <a:ln w="38100">
              <a:solidFill>
                <a:srgbClr val="8295A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78" name="Straight Connector 177">
              <a:extLst>
                <a:ext uri="{FF2B5EF4-FFF2-40B4-BE49-F238E27FC236}">
                  <a16:creationId xmlns:a16="http://schemas.microsoft.com/office/drawing/2014/main" id="{BE510656-95A6-4042-874C-A188974EF91F}"/>
                </a:ext>
              </a:extLst>
            </p:cNvPr>
            <p:cNvCxnSpPr>
              <a:cxnSpLocks/>
            </p:cNvCxnSpPr>
            <p:nvPr/>
          </p:nvCxnSpPr>
          <p:spPr>
            <a:xfrm flipV="1">
              <a:off x="2319941" y="4933037"/>
              <a:ext cx="969161" cy="1149320"/>
            </a:xfrm>
            <a:prstGeom prst="line">
              <a:avLst/>
            </a:prstGeom>
            <a:ln w="38100">
              <a:solidFill>
                <a:srgbClr val="C6D0DA"/>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F8CB1E4B-BE1A-C743-A7F6-7AF4C7C1A89C}"/>
                </a:ext>
              </a:extLst>
            </p:cNvPr>
            <p:cNvCxnSpPr>
              <a:cxnSpLocks/>
            </p:cNvCxnSpPr>
            <p:nvPr/>
          </p:nvCxnSpPr>
          <p:spPr>
            <a:xfrm>
              <a:off x="2294385" y="3777167"/>
              <a:ext cx="974284" cy="1141852"/>
            </a:xfrm>
            <a:prstGeom prst="line">
              <a:avLst/>
            </a:prstGeom>
            <a:ln w="38100">
              <a:solidFill>
                <a:srgbClr val="C6D0DA"/>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948CCF48-6F6D-6A4F-8C3E-9A2B23A9A570}"/>
                </a:ext>
              </a:extLst>
            </p:cNvPr>
            <p:cNvCxnSpPr>
              <a:cxnSpLocks/>
            </p:cNvCxnSpPr>
            <p:nvPr/>
          </p:nvCxnSpPr>
          <p:spPr>
            <a:xfrm flipH="1" flipV="1">
              <a:off x="3317254" y="4933038"/>
              <a:ext cx="989147" cy="1145931"/>
            </a:xfrm>
            <a:prstGeom prst="line">
              <a:avLst/>
            </a:prstGeom>
            <a:ln w="38100">
              <a:solidFill>
                <a:srgbClr val="C6D0DA"/>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783A0550-ED88-D649-9CE0-1ECBABE7F692}"/>
                </a:ext>
              </a:extLst>
            </p:cNvPr>
            <p:cNvCxnSpPr>
              <a:cxnSpLocks/>
            </p:cNvCxnSpPr>
            <p:nvPr/>
          </p:nvCxnSpPr>
          <p:spPr>
            <a:xfrm flipH="1">
              <a:off x="3320510" y="3780601"/>
              <a:ext cx="1003206" cy="1143504"/>
            </a:xfrm>
            <a:prstGeom prst="line">
              <a:avLst/>
            </a:prstGeom>
            <a:ln w="38100">
              <a:solidFill>
                <a:srgbClr val="C6D0DA"/>
              </a:solidFill>
            </a:ln>
          </p:spPr>
          <p:style>
            <a:lnRef idx="1">
              <a:schemeClr val="accent1"/>
            </a:lnRef>
            <a:fillRef idx="0">
              <a:schemeClr val="accent1"/>
            </a:fillRef>
            <a:effectRef idx="0">
              <a:schemeClr val="accent1"/>
            </a:effectRef>
            <a:fontRef idx="minor">
              <a:schemeClr val="tx1"/>
            </a:fontRef>
          </p:style>
        </p:cxnSp>
        <p:sp>
          <p:nvSpPr>
            <p:cNvPr id="183" name="Arc 182">
              <a:extLst>
                <a:ext uri="{FF2B5EF4-FFF2-40B4-BE49-F238E27FC236}">
                  <a16:creationId xmlns:a16="http://schemas.microsoft.com/office/drawing/2014/main" id="{84BD1FE5-FB26-C54F-8767-AE813A24DB17}"/>
                </a:ext>
              </a:extLst>
            </p:cNvPr>
            <p:cNvSpPr/>
            <p:nvPr/>
          </p:nvSpPr>
          <p:spPr>
            <a:xfrm rot="19144076">
              <a:off x="2892624" y="3431487"/>
              <a:ext cx="902099" cy="2898358"/>
            </a:xfrm>
            <a:prstGeom prst="arc">
              <a:avLst>
                <a:gd name="adj1" fmla="val 16205672"/>
                <a:gd name="adj2" fmla="val 5311539"/>
              </a:avLst>
            </a:prstGeom>
            <a:ln w="38100">
              <a:solidFill>
                <a:srgbClr val="8295A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Arc 186">
              <a:extLst>
                <a:ext uri="{FF2B5EF4-FFF2-40B4-BE49-F238E27FC236}">
                  <a16:creationId xmlns:a16="http://schemas.microsoft.com/office/drawing/2014/main" id="{385B4C8B-350A-7B43-9765-3399A35F0769}"/>
                </a:ext>
              </a:extLst>
            </p:cNvPr>
            <p:cNvSpPr/>
            <p:nvPr/>
          </p:nvSpPr>
          <p:spPr>
            <a:xfrm flipH="1">
              <a:off x="2055483" y="3799810"/>
              <a:ext cx="648318" cy="2346406"/>
            </a:xfrm>
            <a:prstGeom prst="arc">
              <a:avLst>
                <a:gd name="adj1" fmla="val 16205672"/>
                <a:gd name="adj2" fmla="val 5417823"/>
              </a:avLst>
            </a:prstGeom>
            <a:ln w="38100">
              <a:solidFill>
                <a:srgbClr val="8295A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11" name="Group 210">
              <a:extLst>
                <a:ext uri="{FF2B5EF4-FFF2-40B4-BE49-F238E27FC236}">
                  <a16:creationId xmlns:a16="http://schemas.microsoft.com/office/drawing/2014/main" id="{8EE34FB5-B11D-4549-8E7F-D0E1E22D3B92}"/>
                </a:ext>
              </a:extLst>
            </p:cNvPr>
            <p:cNvGrpSpPr/>
            <p:nvPr/>
          </p:nvGrpSpPr>
          <p:grpSpPr>
            <a:xfrm>
              <a:off x="1890984" y="3642987"/>
              <a:ext cx="800219" cy="717640"/>
              <a:chOff x="1481009" y="5271881"/>
              <a:chExt cx="800219" cy="717640"/>
            </a:xfrm>
          </p:grpSpPr>
          <p:sp>
            <p:nvSpPr>
              <p:cNvPr id="197" name="Rectangle 196">
                <a:extLst>
                  <a:ext uri="{FF2B5EF4-FFF2-40B4-BE49-F238E27FC236}">
                    <a16:creationId xmlns:a16="http://schemas.microsoft.com/office/drawing/2014/main" id="{533082E5-38D1-1246-BB8D-43EF599D8E18}"/>
                  </a:ext>
                </a:extLst>
              </p:cNvPr>
              <p:cNvSpPr/>
              <p:nvPr/>
            </p:nvSpPr>
            <p:spPr>
              <a:xfrm>
                <a:off x="1481009" y="5712522"/>
                <a:ext cx="800219" cy="276999"/>
              </a:xfrm>
              <a:prstGeom prst="rect">
                <a:avLst/>
              </a:prstGeom>
              <a:solidFill>
                <a:schemeClr val="bg1">
                  <a:alpha val="80000"/>
                </a:schemeClr>
              </a:solidFill>
              <a:effectLst>
                <a:softEdge rad="50800"/>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venir Book" panose="02000503020000020003" pitchFamily="2" charset="0"/>
                    <a:ea typeface="+mn-ea"/>
                    <a:cs typeface="Calibri" panose="020F0502020204030204" pitchFamily="34" charset="0"/>
                  </a:rPr>
                  <a:t>Husband</a:t>
                </a:r>
              </a:p>
            </p:txBody>
          </p:sp>
          <p:sp>
            <p:nvSpPr>
              <p:cNvPr id="198" name="Rounded Rectangle 197">
                <a:extLst>
                  <a:ext uri="{FF2B5EF4-FFF2-40B4-BE49-F238E27FC236}">
                    <a16:creationId xmlns:a16="http://schemas.microsoft.com/office/drawing/2014/main" id="{7B9739D9-8E4A-4C4A-8046-0DCFD12C904F}"/>
                  </a:ext>
                </a:extLst>
              </p:cNvPr>
              <p:cNvSpPr>
                <a:spLocks noChangeAspect="1"/>
              </p:cNvSpPr>
              <p:nvPr/>
            </p:nvSpPr>
            <p:spPr>
              <a:xfrm>
                <a:off x="1677065" y="5271881"/>
                <a:ext cx="408108" cy="408109"/>
              </a:xfrm>
              <a:prstGeom prst="roundRect">
                <a:avLst>
                  <a:gd name="adj" fmla="val 50000"/>
                </a:avLst>
              </a:prstGeom>
              <a:solidFill>
                <a:srgbClr val="AED581"/>
              </a:solidFill>
              <a:ln w="19050" cap="flat" cmpd="sng" algn="ctr">
                <a:solidFill>
                  <a:srgbClr val="8295A8"/>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5A5A5"/>
                  </a:solidFill>
                  <a:effectLst/>
                  <a:uLnTx/>
                  <a:uFillTx/>
                  <a:latin typeface="Avenir Book" panose="02000503020000020003" pitchFamily="2" charset="0"/>
                  <a:ea typeface="+mn-ea"/>
                  <a:cs typeface="+mn-cs"/>
                </a:endParaRPr>
              </a:p>
            </p:txBody>
          </p:sp>
        </p:grpSp>
        <p:grpSp>
          <p:nvGrpSpPr>
            <p:cNvPr id="212" name="Group 211">
              <a:extLst>
                <a:ext uri="{FF2B5EF4-FFF2-40B4-BE49-F238E27FC236}">
                  <a16:creationId xmlns:a16="http://schemas.microsoft.com/office/drawing/2014/main" id="{DCAC2376-382E-FA42-A6C9-901D43FF0737}"/>
                </a:ext>
              </a:extLst>
            </p:cNvPr>
            <p:cNvGrpSpPr/>
            <p:nvPr/>
          </p:nvGrpSpPr>
          <p:grpSpPr>
            <a:xfrm>
              <a:off x="3987517" y="3641044"/>
              <a:ext cx="684803" cy="708198"/>
              <a:chOff x="2420773" y="6039823"/>
              <a:chExt cx="684803" cy="708198"/>
            </a:xfrm>
          </p:grpSpPr>
          <p:sp>
            <p:nvSpPr>
              <p:cNvPr id="199" name="Rectangle 198">
                <a:extLst>
                  <a:ext uri="{FF2B5EF4-FFF2-40B4-BE49-F238E27FC236}">
                    <a16:creationId xmlns:a16="http://schemas.microsoft.com/office/drawing/2014/main" id="{64922032-8070-C14D-B1AE-D24FCF76A155}"/>
                  </a:ext>
                </a:extLst>
              </p:cNvPr>
              <p:cNvSpPr/>
              <p:nvPr/>
            </p:nvSpPr>
            <p:spPr>
              <a:xfrm>
                <a:off x="2420773" y="6471022"/>
                <a:ext cx="684803" cy="276999"/>
              </a:xfrm>
              <a:prstGeom prst="rect">
                <a:avLst/>
              </a:prstGeom>
              <a:solidFill>
                <a:schemeClr val="bg1">
                  <a:alpha val="80000"/>
                </a:schemeClr>
              </a:solidFill>
              <a:effectLst>
                <a:softEdge rad="50800"/>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venir Book" panose="02000503020000020003" pitchFamily="2" charset="0"/>
                    <a:ea typeface="+mn-ea"/>
                    <a:cs typeface="Calibri" panose="020F0502020204030204" pitchFamily="34" charset="0"/>
                  </a:rPr>
                  <a:t>Mother</a:t>
                </a:r>
              </a:p>
            </p:txBody>
          </p:sp>
          <p:sp>
            <p:nvSpPr>
              <p:cNvPr id="200" name="Rounded Rectangle 199">
                <a:extLst>
                  <a:ext uri="{FF2B5EF4-FFF2-40B4-BE49-F238E27FC236}">
                    <a16:creationId xmlns:a16="http://schemas.microsoft.com/office/drawing/2014/main" id="{CFAAB93E-413C-754B-8BF6-AE5CEFEE97BB}"/>
                  </a:ext>
                </a:extLst>
              </p:cNvPr>
              <p:cNvSpPr>
                <a:spLocks noChangeAspect="1"/>
              </p:cNvSpPr>
              <p:nvPr/>
            </p:nvSpPr>
            <p:spPr>
              <a:xfrm>
                <a:off x="2560586" y="6039823"/>
                <a:ext cx="408108" cy="408108"/>
              </a:xfrm>
              <a:prstGeom prst="roundRect">
                <a:avLst>
                  <a:gd name="adj" fmla="val 50000"/>
                </a:avLst>
              </a:prstGeom>
              <a:solidFill>
                <a:srgbClr val="FFD54F"/>
              </a:solidFill>
              <a:ln w="19050" cap="flat" cmpd="sng" algn="ctr">
                <a:solidFill>
                  <a:srgbClr val="8295A8"/>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5A5A5"/>
                  </a:solidFill>
                  <a:effectLst/>
                  <a:uLnTx/>
                  <a:uFillTx/>
                  <a:latin typeface="Avenir Book" panose="02000503020000020003" pitchFamily="2" charset="0"/>
                  <a:ea typeface="+mn-ea"/>
                  <a:cs typeface="+mn-cs"/>
                </a:endParaRPr>
              </a:p>
            </p:txBody>
          </p:sp>
        </p:grpSp>
        <p:grpSp>
          <p:nvGrpSpPr>
            <p:cNvPr id="214" name="Group 213">
              <a:extLst>
                <a:ext uri="{FF2B5EF4-FFF2-40B4-BE49-F238E27FC236}">
                  <a16:creationId xmlns:a16="http://schemas.microsoft.com/office/drawing/2014/main" id="{1248C54B-BA5A-C043-889C-FA3C8971A3AC}"/>
                </a:ext>
              </a:extLst>
            </p:cNvPr>
            <p:cNvGrpSpPr/>
            <p:nvPr/>
          </p:nvGrpSpPr>
          <p:grpSpPr>
            <a:xfrm>
              <a:off x="4011600" y="5794705"/>
              <a:ext cx="622286" cy="719243"/>
              <a:chOff x="4393041" y="5271881"/>
              <a:chExt cx="622286" cy="719243"/>
            </a:xfrm>
          </p:grpSpPr>
          <p:sp>
            <p:nvSpPr>
              <p:cNvPr id="201" name="Rectangle 200">
                <a:extLst>
                  <a:ext uri="{FF2B5EF4-FFF2-40B4-BE49-F238E27FC236}">
                    <a16:creationId xmlns:a16="http://schemas.microsoft.com/office/drawing/2014/main" id="{62CD23BF-5D83-4B48-B287-931003403DFA}"/>
                  </a:ext>
                </a:extLst>
              </p:cNvPr>
              <p:cNvSpPr/>
              <p:nvPr/>
            </p:nvSpPr>
            <p:spPr>
              <a:xfrm>
                <a:off x="4393041" y="5714125"/>
                <a:ext cx="622286" cy="276999"/>
              </a:xfrm>
              <a:prstGeom prst="rect">
                <a:avLst/>
              </a:prstGeom>
              <a:solidFill>
                <a:schemeClr val="bg1">
                  <a:alpha val="80000"/>
                </a:schemeClr>
              </a:solidFill>
              <a:effectLst>
                <a:softEdge rad="50800"/>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venir Book" panose="02000503020000020003" pitchFamily="2" charset="0"/>
                    <a:ea typeface="+mn-ea"/>
                    <a:cs typeface="Calibri" panose="020F0502020204030204" pitchFamily="34" charset="0"/>
                  </a:rPr>
                  <a:t>Friend</a:t>
                </a:r>
              </a:p>
            </p:txBody>
          </p:sp>
          <p:sp>
            <p:nvSpPr>
              <p:cNvPr id="202" name="Rounded Rectangle 201">
                <a:extLst>
                  <a:ext uri="{FF2B5EF4-FFF2-40B4-BE49-F238E27FC236}">
                    <a16:creationId xmlns:a16="http://schemas.microsoft.com/office/drawing/2014/main" id="{9F2ED80D-88A5-C64C-A518-14D08DEB0EA6}"/>
                  </a:ext>
                </a:extLst>
              </p:cNvPr>
              <p:cNvSpPr>
                <a:spLocks noChangeAspect="1"/>
              </p:cNvSpPr>
              <p:nvPr/>
            </p:nvSpPr>
            <p:spPr>
              <a:xfrm>
                <a:off x="4501593" y="5271881"/>
                <a:ext cx="408108" cy="408109"/>
              </a:xfrm>
              <a:prstGeom prst="roundRect">
                <a:avLst>
                  <a:gd name="adj" fmla="val 50000"/>
                </a:avLst>
              </a:prstGeom>
              <a:solidFill>
                <a:srgbClr val="9575CD"/>
              </a:solidFill>
              <a:ln w="19050" cap="flat" cmpd="sng" algn="ctr">
                <a:solidFill>
                  <a:srgbClr val="8295A8"/>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5A5A5"/>
                  </a:solidFill>
                  <a:effectLst/>
                  <a:uLnTx/>
                  <a:uFillTx/>
                  <a:latin typeface="Avenir Book" panose="02000503020000020003" pitchFamily="2" charset="0"/>
                  <a:ea typeface="+mn-ea"/>
                  <a:cs typeface="+mn-cs"/>
                </a:endParaRPr>
              </a:p>
            </p:txBody>
          </p:sp>
        </p:grpSp>
        <p:grpSp>
          <p:nvGrpSpPr>
            <p:cNvPr id="213" name="Group 212">
              <a:extLst>
                <a:ext uri="{FF2B5EF4-FFF2-40B4-BE49-F238E27FC236}">
                  <a16:creationId xmlns:a16="http://schemas.microsoft.com/office/drawing/2014/main" id="{5CC84C51-CB08-0247-BAB9-2D3DD2664462}"/>
                </a:ext>
              </a:extLst>
            </p:cNvPr>
            <p:cNvGrpSpPr/>
            <p:nvPr/>
          </p:nvGrpSpPr>
          <p:grpSpPr>
            <a:xfrm>
              <a:off x="1872635" y="5797744"/>
              <a:ext cx="843500" cy="708198"/>
              <a:chOff x="3401858" y="6039823"/>
              <a:chExt cx="843500" cy="708198"/>
            </a:xfrm>
          </p:grpSpPr>
          <p:sp>
            <p:nvSpPr>
              <p:cNvPr id="203" name="Rectangle 202">
                <a:extLst>
                  <a:ext uri="{FF2B5EF4-FFF2-40B4-BE49-F238E27FC236}">
                    <a16:creationId xmlns:a16="http://schemas.microsoft.com/office/drawing/2014/main" id="{15AF4E6A-BB3E-4F40-9126-AE8C978231BA}"/>
                  </a:ext>
                </a:extLst>
              </p:cNvPr>
              <p:cNvSpPr/>
              <p:nvPr/>
            </p:nvSpPr>
            <p:spPr>
              <a:xfrm>
                <a:off x="3401858" y="6471022"/>
                <a:ext cx="843500" cy="276999"/>
              </a:xfrm>
              <a:prstGeom prst="rect">
                <a:avLst/>
              </a:prstGeom>
              <a:solidFill>
                <a:schemeClr val="bg1">
                  <a:alpha val="80000"/>
                </a:schemeClr>
              </a:solidFill>
              <a:effectLst>
                <a:softEdge rad="50800"/>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venir Book" panose="02000503020000020003" pitchFamily="2" charset="0"/>
                    <a:ea typeface="+mn-ea"/>
                    <a:cs typeface="Calibri" panose="020F0502020204030204" pitchFamily="34" charset="0"/>
                  </a:rPr>
                  <a:t>Neighbor</a:t>
                </a:r>
              </a:p>
            </p:txBody>
          </p:sp>
          <p:sp>
            <p:nvSpPr>
              <p:cNvPr id="204" name="Rounded Rectangle 203">
                <a:extLst>
                  <a:ext uri="{FF2B5EF4-FFF2-40B4-BE49-F238E27FC236}">
                    <a16:creationId xmlns:a16="http://schemas.microsoft.com/office/drawing/2014/main" id="{3FF59EF5-9880-694E-9126-B0649BAA852A}"/>
                  </a:ext>
                </a:extLst>
              </p:cNvPr>
              <p:cNvSpPr>
                <a:spLocks noChangeAspect="1"/>
              </p:cNvSpPr>
              <p:nvPr/>
            </p:nvSpPr>
            <p:spPr>
              <a:xfrm>
                <a:off x="3621019" y="6039823"/>
                <a:ext cx="408108" cy="408108"/>
              </a:xfrm>
              <a:prstGeom prst="roundRect">
                <a:avLst>
                  <a:gd name="adj" fmla="val 50000"/>
                </a:avLst>
              </a:prstGeom>
              <a:solidFill>
                <a:srgbClr val="FF8A65"/>
              </a:solidFill>
              <a:ln w="19050" cap="flat" cmpd="sng" algn="ctr">
                <a:solidFill>
                  <a:srgbClr val="8295A8"/>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5A5A5"/>
                  </a:solidFill>
                  <a:effectLst/>
                  <a:uLnTx/>
                  <a:uFillTx/>
                  <a:latin typeface="Avenir Book" panose="02000503020000020003" pitchFamily="2" charset="0"/>
                  <a:ea typeface="+mn-ea"/>
                  <a:cs typeface="+mn-cs"/>
                </a:endParaRPr>
              </a:p>
            </p:txBody>
          </p:sp>
        </p:grpSp>
        <p:sp>
          <p:nvSpPr>
            <p:cNvPr id="205" name="Rounded Rectangle 204">
              <a:extLst>
                <a:ext uri="{FF2B5EF4-FFF2-40B4-BE49-F238E27FC236}">
                  <a16:creationId xmlns:a16="http://schemas.microsoft.com/office/drawing/2014/main" id="{E3307379-2B69-DD40-AC08-BC1E99A08E5B}"/>
                </a:ext>
              </a:extLst>
            </p:cNvPr>
            <p:cNvSpPr>
              <a:spLocks noChangeAspect="1"/>
            </p:cNvSpPr>
            <p:nvPr/>
          </p:nvSpPr>
          <p:spPr>
            <a:xfrm>
              <a:off x="3093765" y="4707320"/>
              <a:ext cx="408108" cy="408108"/>
            </a:xfrm>
            <a:prstGeom prst="roundRect">
              <a:avLst>
                <a:gd name="adj" fmla="val 50000"/>
              </a:avLst>
            </a:prstGeom>
            <a:solidFill>
              <a:srgbClr val="233649"/>
            </a:solidFill>
            <a:ln w="19050" cap="flat" cmpd="sng" algn="ctr">
              <a:solidFill>
                <a:srgbClr val="8295A8"/>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5A5A5"/>
                </a:solidFill>
                <a:effectLst/>
                <a:uLnTx/>
                <a:uFillTx/>
                <a:latin typeface="Avenir Book" panose="02000503020000020003" pitchFamily="2" charset="0"/>
                <a:ea typeface="+mn-ea"/>
                <a:cs typeface="+mn-cs"/>
              </a:endParaRPr>
            </a:p>
          </p:txBody>
        </p:sp>
        <p:sp>
          <p:nvSpPr>
            <p:cNvPr id="210" name="Rectangle 209">
              <a:extLst>
                <a:ext uri="{FF2B5EF4-FFF2-40B4-BE49-F238E27FC236}">
                  <a16:creationId xmlns:a16="http://schemas.microsoft.com/office/drawing/2014/main" id="{0FB179C8-D283-814E-855A-9A96903577C2}"/>
                </a:ext>
              </a:extLst>
            </p:cNvPr>
            <p:cNvSpPr/>
            <p:nvPr/>
          </p:nvSpPr>
          <p:spPr>
            <a:xfrm>
              <a:off x="3083327" y="4785458"/>
              <a:ext cx="434992" cy="276999"/>
            </a:xfrm>
            <a:prstGeom prst="rect">
              <a:avLst/>
            </a:prstGeom>
            <a:noFill/>
            <a:effectLst>
              <a:softEdge rad="0"/>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venir Book" panose="02000503020000020003" pitchFamily="2" charset="0"/>
                  <a:ea typeface="+mn-ea"/>
                  <a:cs typeface="Calibri" panose="020F0502020204030204" pitchFamily="34" charset="0"/>
                </a:rPr>
                <a:t>You</a:t>
              </a:r>
            </a:p>
          </p:txBody>
        </p:sp>
      </p:grpSp>
      <p:grpSp>
        <p:nvGrpSpPr>
          <p:cNvPr id="63" name="Group 62">
            <a:extLst>
              <a:ext uri="{FF2B5EF4-FFF2-40B4-BE49-F238E27FC236}">
                <a16:creationId xmlns:a16="http://schemas.microsoft.com/office/drawing/2014/main" id="{8634F9CC-A74D-B043-9121-D2F12BA961BD}"/>
              </a:ext>
            </a:extLst>
          </p:cNvPr>
          <p:cNvGrpSpPr/>
          <p:nvPr/>
        </p:nvGrpSpPr>
        <p:grpSpPr>
          <a:xfrm>
            <a:off x="0" y="0"/>
            <a:ext cx="12192000" cy="580768"/>
            <a:chOff x="0" y="0"/>
            <a:chExt cx="12192000" cy="580768"/>
          </a:xfrm>
        </p:grpSpPr>
        <p:sp>
          <p:nvSpPr>
            <p:cNvPr id="64" name="Rectangle 63">
              <a:extLst>
                <a:ext uri="{FF2B5EF4-FFF2-40B4-BE49-F238E27FC236}">
                  <a16:creationId xmlns:a16="http://schemas.microsoft.com/office/drawing/2014/main" id="{74BBB725-A5A0-1F41-AC77-537E659FBFCE}"/>
                </a:ext>
              </a:extLst>
            </p:cNvPr>
            <p:cNvSpPr/>
            <p:nvPr/>
          </p:nvSpPr>
          <p:spPr>
            <a:xfrm>
              <a:off x="0" y="0"/>
              <a:ext cx="12192000" cy="580768"/>
            </a:xfrm>
            <a:prstGeom prst="rect">
              <a:avLst/>
            </a:prstGeom>
            <a:solidFill>
              <a:srgbClr val="2336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Book" panose="02000503020000020003" pitchFamily="2" charset="0"/>
                <a:ea typeface="+mn-ea"/>
                <a:cs typeface="+mn-cs"/>
              </a:endParaRPr>
            </a:p>
          </p:txBody>
        </p:sp>
        <p:pic>
          <p:nvPicPr>
            <p:cNvPr id="65" name="Picture 64" descr="Text&#10;&#10;Description automatically generated">
              <a:extLst>
                <a:ext uri="{FF2B5EF4-FFF2-40B4-BE49-F238E27FC236}">
                  <a16:creationId xmlns:a16="http://schemas.microsoft.com/office/drawing/2014/main" id="{06849915-F577-834E-83B0-804C3B456F3E}"/>
                </a:ext>
              </a:extLst>
            </p:cNvPr>
            <p:cNvPicPr>
              <a:picLocks noChangeAspect="1"/>
            </p:cNvPicPr>
            <p:nvPr/>
          </p:nvPicPr>
          <p:blipFill>
            <a:blip r:embed="rId3"/>
            <a:stretch>
              <a:fillRect/>
            </a:stretch>
          </p:blipFill>
          <p:spPr>
            <a:xfrm>
              <a:off x="235655" y="52857"/>
              <a:ext cx="1900215" cy="475054"/>
            </a:xfrm>
            <a:prstGeom prst="rect">
              <a:avLst/>
            </a:prstGeom>
          </p:spPr>
        </p:pic>
        <p:sp>
          <p:nvSpPr>
            <p:cNvPr id="66" name="Rectangle 65">
              <a:extLst>
                <a:ext uri="{FF2B5EF4-FFF2-40B4-BE49-F238E27FC236}">
                  <a16:creationId xmlns:a16="http://schemas.microsoft.com/office/drawing/2014/main" id="{C5866250-3BCF-AA45-A73E-783BBD7735A1}"/>
                </a:ext>
              </a:extLst>
            </p:cNvPr>
            <p:cNvSpPr/>
            <p:nvPr/>
          </p:nvSpPr>
          <p:spPr>
            <a:xfrm>
              <a:off x="5255069" y="74227"/>
              <a:ext cx="1681872" cy="461665"/>
            </a:xfrm>
            <a:prstGeom prst="rect">
              <a:avLst/>
            </a:prstGeom>
          </p:spPr>
          <p:txBody>
            <a:bodyPr wrap="none">
              <a:spAutoFit/>
            </a:bodyPr>
            <a:lstStyle/>
            <a:p>
              <a:pPr marL="0" marR="0" lvl="0" indent="0" algn="ctr" defTabSz="410765" rtl="0" eaLnBrk="1" fontAlgn="auto" latinLnBrk="0" hangingPunct="0">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Avenir Light" panose="020B0402020203020204" pitchFamily="34" charset="77"/>
                  <a:ea typeface="Roboto" panose="02000000000000000000" pitchFamily="2" charset="0"/>
                  <a:cs typeface="Arial" panose="020B0604020202020204" pitchFamily="34" charset="0"/>
                </a:rPr>
                <a:t>For Patients</a:t>
              </a:r>
            </a:p>
          </p:txBody>
        </p:sp>
      </p:grpSp>
    </p:spTree>
    <p:extLst>
      <p:ext uri="{BB962C8B-B14F-4D97-AF65-F5344CB8AC3E}">
        <p14:creationId xmlns:p14="http://schemas.microsoft.com/office/powerpoint/2010/main" val="30221850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E60506-437D-C341-88A2-B260C9D54264}"/>
              </a:ext>
            </a:extLst>
          </p:cNvPr>
          <p:cNvPicPr>
            <a:picLocks noChangeAspect="1"/>
          </p:cNvPicPr>
          <p:nvPr/>
        </p:nvPicPr>
        <p:blipFill>
          <a:blip r:embed="rId2"/>
          <a:stretch>
            <a:fillRect/>
          </a:stretch>
        </p:blipFill>
        <p:spPr>
          <a:xfrm>
            <a:off x="3385658" y="-3932908"/>
            <a:ext cx="5411548" cy="18463201"/>
          </a:xfrm>
          <a:prstGeom prst="rect">
            <a:avLst/>
          </a:prstGeom>
        </p:spPr>
      </p:pic>
      <p:grpSp>
        <p:nvGrpSpPr>
          <p:cNvPr id="2" name="Group 1">
            <a:extLst>
              <a:ext uri="{FF2B5EF4-FFF2-40B4-BE49-F238E27FC236}">
                <a16:creationId xmlns:a16="http://schemas.microsoft.com/office/drawing/2014/main" id="{355F625C-C897-5842-8BB3-17AD68B19C14}"/>
              </a:ext>
            </a:extLst>
          </p:cNvPr>
          <p:cNvGrpSpPr/>
          <p:nvPr/>
        </p:nvGrpSpPr>
        <p:grpSpPr>
          <a:xfrm>
            <a:off x="6867422" y="-5724498"/>
            <a:ext cx="3823522" cy="3393536"/>
            <a:chOff x="6867422" y="-5724498"/>
            <a:chExt cx="3823522" cy="3393536"/>
          </a:xfrm>
        </p:grpSpPr>
        <p:cxnSp>
          <p:nvCxnSpPr>
            <p:cNvPr id="109" name="Straight Connector 108">
              <a:extLst>
                <a:ext uri="{FF2B5EF4-FFF2-40B4-BE49-F238E27FC236}">
                  <a16:creationId xmlns:a16="http://schemas.microsoft.com/office/drawing/2014/main" id="{2CD0ABA2-0AAC-6742-9106-59B6D79498B7}"/>
                </a:ext>
              </a:extLst>
            </p:cNvPr>
            <p:cNvCxnSpPr>
              <a:cxnSpLocks/>
            </p:cNvCxnSpPr>
            <p:nvPr/>
          </p:nvCxnSpPr>
          <p:spPr>
            <a:xfrm flipV="1">
              <a:off x="8221399" y="-4145946"/>
              <a:ext cx="467476" cy="1184196"/>
            </a:xfrm>
            <a:prstGeom prst="line">
              <a:avLst/>
            </a:prstGeom>
            <a:ln w="38100">
              <a:solidFill>
                <a:srgbClr val="C6D0DA"/>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84BB34AE-EA9A-A141-8975-F08F1B61E592}"/>
                </a:ext>
              </a:extLst>
            </p:cNvPr>
            <p:cNvCxnSpPr>
              <a:cxnSpLocks/>
            </p:cNvCxnSpPr>
            <p:nvPr/>
          </p:nvCxnSpPr>
          <p:spPr>
            <a:xfrm flipV="1">
              <a:off x="7382382" y="-4159964"/>
              <a:ext cx="1286060" cy="503798"/>
            </a:xfrm>
            <a:prstGeom prst="line">
              <a:avLst/>
            </a:prstGeom>
            <a:ln w="38100">
              <a:solidFill>
                <a:srgbClr val="C6D0DA"/>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98FCFFD9-81C0-6040-995D-9DBBE0F131CE}"/>
                </a:ext>
              </a:extLst>
            </p:cNvPr>
            <p:cNvCxnSpPr>
              <a:cxnSpLocks/>
            </p:cNvCxnSpPr>
            <p:nvPr/>
          </p:nvCxnSpPr>
          <p:spPr>
            <a:xfrm flipH="1" flipV="1">
              <a:off x="8717027" y="-4145946"/>
              <a:ext cx="458226" cy="1192983"/>
            </a:xfrm>
            <a:prstGeom prst="line">
              <a:avLst/>
            </a:prstGeom>
            <a:ln w="38100">
              <a:solidFill>
                <a:srgbClr val="C6D0DA"/>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FF3E2363-7E63-9D42-915F-3BBF5A912FE2}"/>
                </a:ext>
              </a:extLst>
            </p:cNvPr>
            <p:cNvCxnSpPr>
              <a:cxnSpLocks/>
            </p:cNvCxnSpPr>
            <p:nvPr/>
          </p:nvCxnSpPr>
          <p:spPr>
            <a:xfrm flipH="1" flipV="1">
              <a:off x="8720282" y="-4154878"/>
              <a:ext cx="1245099" cy="492902"/>
            </a:xfrm>
            <a:prstGeom prst="line">
              <a:avLst/>
            </a:prstGeom>
            <a:ln w="38100">
              <a:solidFill>
                <a:srgbClr val="C6D0DA"/>
              </a:solidFill>
            </a:ln>
          </p:spPr>
          <p:style>
            <a:lnRef idx="1">
              <a:schemeClr val="accent1"/>
            </a:lnRef>
            <a:fillRef idx="0">
              <a:schemeClr val="accent1"/>
            </a:fillRef>
            <a:effectRef idx="0">
              <a:schemeClr val="accent1"/>
            </a:effectRef>
            <a:fontRef idx="minor">
              <a:schemeClr val="tx1"/>
            </a:fontRef>
          </p:style>
        </p:cxnSp>
        <p:sp>
          <p:nvSpPr>
            <p:cNvPr id="113" name="Arc 112">
              <a:extLst>
                <a:ext uri="{FF2B5EF4-FFF2-40B4-BE49-F238E27FC236}">
                  <a16:creationId xmlns:a16="http://schemas.microsoft.com/office/drawing/2014/main" id="{605EF3C2-00F5-7540-93C0-B26D5CE32FEA}"/>
                </a:ext>
              </a:extLst>
            </p:cNvPr>
            <p:cNvSpPr/>
            <p:nvPr/>
          </p:nvSpPr>
          <p:spPr>
            <a:xfrm flipH="1">
              <a:off x="7172491" y="-4725577"/>
              <a:ext cx="170045" cy="940859"/>
            </a:xfrm>
            <a:prstGeom prst="arc">
              <a:avLst>
                <a:gd name="adj1" fmla="val 16313600"/>
                <a:gd name="adj2" fmla="val 5358480"/>
              </a:avLst>
            </a:prstGeom>
            <a:ln w="38100">
              <a:solidFill>
                <a:srgbClr val="8295A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Arc 113">
              <a:extLst>
                <a:ext uri="{FF2B5EF4-FFF2-40B4-BE49-F238E27FC236}">
                  <a16:creationId xmlns:a16="http://schemas.microsoft.com/office/drawing/2014/main" id="{3C65065B-AB0A-9943-A492-857BC73E3C09}"/>
                </a:ext>
              </a:extLst>
            </p:cNvPr>
            <p:cNvSpPr/>
            <p:nvPr/>
          </p:nvSpPr>
          <p:spPr>
            <a:xfrm rot="20371372">
              <a:off x="8401043" y="-5531836"/>
              <a:ext cx="685777" cy="2641993"/>
            </a:xfrm>
            <a:prstGeom prst="arc">
              <a:avLst>
                <a:gd name="adj1" fmla="val 16205672"/>
                <a:gd name="adj2" fmla="val 5311539"/>
              </a:avLst>
            </a:prstGeom>
            <a:ln w="38100">
              <a:solidFill>
                <a:srgbClr val="8295A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Arc 114">
              <a:extLst>
                <a:ext uri="{FF2B5EF4-FFF2-40B4-BE49-F238E27FC236}">
                  <a16:creationId xmlns:a16="http://schemas.microsoft.com/office/drawing/2014/main" id="{5229E4F5-2501-EC42-8C44-27527B8B9065}"/>
                </a:ext>
              </a:extLst>
            </p:cNvPr>
            <p:cNvSpPr/>
            <p:nvPr/>
          </p:nvSpPr>
          <p:spPr>
            <a:xfrm rot="20308359" flipH="1">
              <a:off x="7511307" y="-4805035"/>
              <a:ext cx="408392" cy="1937413"/>
            </a:xfrm>
            <a:prstGeom prst="arc">
              <a:avLst>
                <a:gd name="adj1" fmla="val 16205672"/>
                <a:gd name="adj2" fmla="val 5417823"/>
              </a:avLst>
            </a:prstGeom>
            <a:ln w="38100">
              <a:solidFill>
                <a:srgbClr val="8295A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Arc 115">
              <a:extLst>
                <a:ext uri="{FF2B5EF4-FFF2-40B4-BE49-F238E27FC236}">
                  <a16:creationId xmlns:a16="http://schemas.microsoft.com/office/drawing/2014/main" id="{806A396C-123C-AA40-B3D3-028FC9EE9631}"/>
                </a:ext>
              </a:extLst>
            </p:cNvPr>
            <p:cNvSpPr/>
            <p:nvPr/>
          </p:nvSpPr>
          <p:spPr>
            <a:xfrm rot="1366026" flipH="1">
              <a:off x="7582159" y="-5509688"/>
              <a:ext cx="425586" cy="1898171"/>
            </a:xfrm>
            <a:prstGeom prst="arc">
              <a:avLst>
                <a:gd name="adj1" fmla="val 16313600"/>
                <a:gd name="adj2" fmla="val 5248710"/>
              </a:avLst>
            </a:prstGeom>
            <a:ln w="38100">
              <a:solidFill>
                <a:srgbClr val="8295A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Arc 116">
              <a:extLst>
                <a:ext uri="{FF2B5EF4-FFF2-40B4-BE49-F238E27FC236}">
                  <a16:creationId xmlns:a16="http://schemas.microsoft.com/office/drawing/2014/main" id="{B00F4B6C-DF55-364B-B8B4-A6D0CEFDA034}"/>
                </a:ext>
              </a:extLst>
            </p:cNvPr>
            <p:cNvSpPr/>
            <p:nvPr/>
          </p:nvSpPr>
          <p:spPr>
            <a:xfrm rot="1390318">
              <a:off x="9487940" y="-4830420"/>
              <a:ext cx="356817" cy="1946202"/>
            </a:xfrm>
            <a:prstGeom prst="arc">
              <a:avLst>
                <a:gd name="adj1" fmla="val 16205672"/>
                <a:gd name="adj2" fmla="val 5417823"/>
              </a:avLst>
            </a:prstGeom>
            <a:ln w="38100">
              <a:solidFill>
                <a:srgbClr val="8295A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Arc 117">
              <a:extLst>
                <a:ext uri="{FF2B5EF4-FFF2-40B4-BE49-F238E27FC236}">
                  <a16:creationId xmlns:a16="http://schemas.microsoft.com/office/drawing/2014/main" id="{6A968808-8EF2-F848-B46A-617D32B65FE8}"/>
                </a:ext>
              </a:extLst>
            </p:cNvPr>
            <p:cNvSpPr/>
            <p:nvPr/>
          </p:nvSpPr>
          <p:spPr>
            <a:xfrm flipH="1">
              <a:off x="7940328" y="-5332517"/>
              <a:ext cx="441736" cy="2346406"/>
            </a:xfrm>
            <a:prstGeom prst="arc">
              <a:avLst>
                <a:gd name="adj1" fmla="val 16205672"/>
                <a:gd name="adj2" fmla="val 5417823"/>
              </a:avLst>
            </a:prstGeom>
            <a:ln w="38100">
              <a:solidFill>
                <a:srgbClr val="8295A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Arc 118">
              <a:extLst>
                <a:ext uri="{FF2B5EF4-FFF2-40B4-BE49-F238E27FC236}">
                  <a16:creationId xmlns:a16="http://schemas.microsoft.com/office/drawing/2014/main" id="{326BEAC9-C173-2941-A460-E8292B228BB9}"/>
                </a:ext>
              </a:extLst>
            </p:cNvPr>
            <p:cNvSpPr/>
            <p:nvPr/>
          </p:nvSpPr>
          <p:spPr>
            <a:xfrm rot="20252250">
              <a:off x="9374572" y="-5482823"/>
              <a:ext cx="488236" cy="1835058"/>
            </a:xfrm>
            <a:prstGeom prst="arc">
              <a:avLst>
                <a:gd name="adj1" fmla="val 16313600"/>
                <a:gd name="adj2" fmla="val 5248710"/>
              </a:avLst>
            </a:prstGeom>
            <a:ln w="38100">
              <a:solidFill>
                <a:srgbClr val="8295A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Rectangle 119">
              <a:extLst>
                <a:ext uri="{FF2B5EF4-FFF2-40B4-BE49-F238E27FC236}">
                  <a16:creationId xmlns:a16="http://schemas.microsoft.com/office/drawing/2014/main" id="{2A4280CE-26DF-2349-B417-54E59341CC4D}"/>
                </a:ext>
              </a:extLst>
            </p:cNvPr>
            <p:cNvSpPr/>
            <p:nvPr/>
          </p:nvSpPr>
          <p:spPr>
            <a:xfrm>
              <a:off x="6867422" y="-4647162"/>
              <a:ext cx="834331" cy="276999"/>
            </a:xfrm>
            <a:prstGeom prst="rect">
              <a:avLst/>
            </a:prstGeom>
            <a:solidFill>
              <a:schemeClr val="bg1">
                <a:alpha val="80000"/>
              </a:schemeClr>
            </a:solidFill>
            <a:ln>
              <a:noFill/>
            </a:ln>
            <a:effectLst>
              <a:softEdge rad="50800"/>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venir Book" panose="02000503020000020003" pitchFamily="2" charset="0"/>
                  <a:ea typeface="+mn-ea"/>
                  <a:cs typeface="Calibri" panose="020F0502020204030204" pitchFamily="34" charset="0"/>
                </a:rPr>
                <a:t>Childcare</a:t>
              </a:r>
            </a:p>
          </p:txBody>
        </p:sp>
        <p:sp>
          <p:nvSpPr>
            <p:cNvPr id="121" name="Rounded Rectangle 120">
              <a:extLst>
                <a:ext uri="{FF2B5EF4-FFF2-40B4-BE49-F238E27FC236}">
                  <a16:creationId xmlns:a16="http://schemas.microsoft.com/office/drawing/2014/main" id="{07255104-2B21-A044-BC7B-2B56FA06D781}"/>
                </a:ext>
              </a:extLst>
            </p:cNvPr>
            <p:cNvSpPr>
              <a:spLocks noChangeAspect="1"/>
            </p:cNvSpPr>
            <p:nvPr/>
          </p:nvSpPr>
          <p:spPr>
            <a:xfrm>
              <a:off x="7076838" y="-5089826"/>
              <a:ext cx="408108" cy="408109"/>
            </a:xfrm>
            <a:prstGeom prst="roundRect">
              <a:avLst>
                <a:gd name="adj" fmla="val 50000"/>
              </a:avLst>
            </a:prstGeom>
            <a:solidFill>
              <a:srgbClr val="C6D0DA"/>
            </a:solidFill>
            <a:ln w="19050" cap="flat" cmpd="sng" algn="ctr">
              <a:solidFill>
                <a:srgbClr val="8295A8"/>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5A5A5"/>
                </a:solidFill>
                <a:effectLst/>
                <a:uLnTx/>
                <a:uFillTx/>
                <a:latin typeface="Avenir Book" panose="02000503020000020003" pitchFamily="2" charset="0"/>
                <a:ea typeface="+mn-ea"/>
                <a:cs typeface="+mn-cs"/>
              </a:endParaRPr>
            </a:p>
          </p:txBody>
        </p:sp>
        <p:sp>
          <p:nvSpPr>
            <p:cNvPr id="122" name="Rectangle 121">
              <a:extLst>
                <a:ext uri="{FF2B5EF4-FFF2-40B4-BE49-F238E27FC236}">
                  <a16:creationId xmlns:a16="http://schemas.microsoft.com/office/drawing/2014/main" id="{2818DE00-7667-3A4D-9858-0B5E3A4C604E}"/>
                </a:ext>
              </a:extLst>
            </p:cNvPr>
            <p:cNvSpPr/>
            <p:nvPr/>
          </p:nvSpPr>
          <p:spPr>
            <a:xfrm>
              <a:off x="7889476" y="-5281835"/>
              <a:ext cx="546945" cy="276999"/>
            </a:xfrm>
            <a:prstGeom prst="rect">
              <a:avLst/>
            </a:prstGeom>
            <a:solidFill>
              <a:schemeClr val="bg1">
                <a:alpha val="80000"/>
              </a:schemeClr>
            </a:solidFill>
            <a:effectLst>
              <a:softEdge rad="50800"/>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venir Book" panose="02000503020000020003" pitchFamily="2" charset="0"/>
                  <a:ea typeface="+mn-ea"/>
                  <a:cs typeface="Calibri" panose="020F0502020204030204" pitchFamily="34" charset="0"/>
                </a:rPr>
                <a:t>Food</a:t>
              </a:r>
            </a:p>
          </p:txBody>
        </p:sp>
        <p:sp>
          <p:nvSpPr>
            <p:cNvPr id="123" name="Rounded Rectangle 122">
              <a:extLst>
                <a:ext uri="{FF2B5EF4-FFF2-40B4-BE49-F238E27FC236}">
                  <a16:creationId xmlns:a16="http://schemas.microsoft.com/office/drawing/2014/main" id="{533582BB-1940-EE49-A5C8-154EC5ABA4DE}"/>
                </a:ext>
              </a:extLst>
            </p:cNvPr>
            <p:cNvSpPr>
              <a:spLocks noChangeAspect="1"/>
            </p:cNvSpPr>
            <p:nvPr/>
          </p:nvSpPr>
          <p:spPr>
            <a:xfrm>
              <a:off x="7960359" y="-5724498"/>
              <a:ext cx="408108" cy="408108"/>
            </a:xfrm>
            <a:prstGeom prst="roundRect">
              <a:avLst>
                <a:gd name="adj" fmla="val 50000"/>
              </a:avLst>
            </a:prstGeom>
            <a:solidFill>
              <a:srgbClr val="C6D0DA"/>
            </a:solidFill>
            <a:ln w="19050" cap="flat" cmpd="sng" algn="ctr">
              <a:solidFill>
                <a:srgbClr val="8295A8"/>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5A5A5"/>
                </a:solidFill>
                <a:effectLst/>
                <a:uLnTx/>
                <a:uFillTx/>
                <a:latin typeface="Avenir Book" panose="02000503020000020003" pitchFamily="2" charset="0"/>
                <a:ea typeface="+mn-ea"/>
                <a:cs typeface="+mn-cs"/>
              </a:endParaRPr>
            </a:p>
          </p:txBody>
        </p:sp>
        <p:sp>
          <p:nvSpPr>
            <p:cNvPr id="124" name="Rectangle 123">
              <a:extLst>
                <a:ext uri="{FF2B5EF4-FFF2-40B4-BE49-F238E27FC236}">
                  <a16:creationId xmlns:a16="http://schemas.microsoft.com/office/drawing/2014/main" id="{ECBBD9F5-E510-A346-B6DC-6C8B74605FEC}"/>
                </a:ext>
              </a:extLst>
            </p:cNvPr>
            <p:cNvSpPr/>
            <p:nvPr/>
          </p:nvSpPr>
          <p:spPr>
            <a:xfrm>
              <a:off x="9516969" y="-4647162"/>
              <a:ext cx="1173975" cy="276999"/>
            </a:xfrm>
            <a:prstGeom prst="rect">
              <a:avLst/>
            </a:prstGeom>
            <a:solidFill>
              <a:schemeClr val="bg1">
                <a:alpha val="80000"/>
              </a:schemeClr>
            </a:solidFill>
            <a:effectLst>
              <a:softEdge rad="50800"/>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venir Book" panose="02000503020000020003" pitchFamily="2" charset="0"/>
                  <a:ea typeface="+mn-ea"/>
                  <a:cs typeface="Calibri" panose="020F0502020204030204" pitchFamily="34" charset="0"/>
                </a:rPr>
                <a:t>Transportation</a:t>
              </a:r>
            </a:p>
          </p:txBody>
        </p:sp>
        <p:sp>
          <p:nvSpPr>
            <p:cNvPr id="125" name="Rounded Rectangle 124">
              <a:extLst>
                <a:ext uri="{FF2B5EF4-FFF2-40B4-BE49-F238E27FC236}">
                  <a16:creationId xmlns:a16="http://schemas.microsoft.com/office/drawing/2014/main" id="{6639DB5F-0EBA-044C-AF6F-FD9DAB6DA5D1}"/>
                </a:ext>
              </a:extLst>
            </p:cNvPr>
            <p:cNvSpPr>
              <a:spLocks noChangeAspect="1"/>
            </p:cNvSpPr>
            <p:nvPr/>
          </p:nvSpPr>
          <p:spPr>
            <a:xfrm>
              <a:off x="9901366" y="-5089826"/>
              <a:ext cx="408108" cy="408109"/>
            </a:xfrm>
            <a:prstGeom prst="roundRect">
              <a:avLst>
                <a:gd name="adj" fmla="val 50000"/>
              </a:avLst>
            </a:prstGeom>
            <a:solidFill>
              <a:srgbClr val="C6D0DA"/>
            </a:solidFill>
            <a:ln w="19050" cap="flat" cmpd="sng" algn="ctr">
              <a:solidFill>
                <a:srgbClr val="8295A8"/>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5A5A5"/>
                </a:solidFill>
                <a:effectLst/>
                <a:uLnTx/>
                <a:uFillTx/>
                <a:latin typeface="Avenir Book" panose="02000503020000020003" pitchFamily="2" charset="0"/>
                <a:ea typeface="+mn-ea"/>
                <a:cs typeface="+mn-cs"/>
              </a:endParaRPr>
            </a:p>
          </p:txBody>
        </p:sp>
        <p:sp>
          <p:nvSpPr>
            <p:cNvPr id="126" name="Rectangle 125">
              <a:extLst>
                <a:ext uri="{FF2B5EF4-FFF2-40B4-BE49-F238E27FC236}">
                  <a16:creationId xmlns:a16="http://schemas.microsoft.com/office/drawing/2014/main" id="{94A91B0F-9ECC-6E46-9FA4-60A52D1F2D07}"/>
                </a:ext>
              </a:extLst>
            </p:cNvPr>
            <p:cNvSpPr/>
            <p:nvPr/>
          </p:nvSpPr>
          <p:spPr>
            <a:xfrm>
              <a:off x="8951288" y="-5281835"/>
              <a:ext cx="544188" cy="276999"/>
            </a:xfrm>
            <a:prstGeom prst="rect">
              <a:avLst/>
            </a:prstGeom>
            <a:solidFill>
              <a:schemeClr val="bg1">
                <a:alpha val="80000"/>
              </a:schemeClr>
            </a:solidFill>
            <a:effectLst>
              <a:softEdge rad="50800"/>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venir Book" panose="02000503020000020003" pitchFamily="2" charset="0"/>
                  <a:ea typeface="+mn-ea"/>
                  <a:cs typeface="Calibri" panose="020F0502020204030204" pitchFamily="34" charset="0"/>
                </a:rPr>
                <a:t>Work</a:t>
              </a:r>
            </a:p>
          </p:txBody>
        </p:sp>
        <p:sp>
          <p:nvSpPr>
            <p:cNvPr id="127" name="Rounded Rectangle 126">
              <a:extLst>
                <a:ext uri="{FF2B5EF4-FFF2-40B4-BE49-F238E27FC236}">
                  <a16:creationId xmlns:a16="http://schemas.microsoft.com/office/drawing/2014/main" id="{32A79B16-12F2-C94B-91C3-53E9C29AE908}"/>
                </a:ext>
              </a:extLst>
            </p:cNvPr>
            <p:cNvSpPr>
              <a:spLocks noChangeAspect="1"/>
            </p:cNvSpPr>
            <p:nvPr/>
          </p:nvSpPr>
          <p:spPr>
            <a:xfrm>
              <a:off x="9020792" y="-5724498"/>
              <a:ext cx="408108" cy="408108"/>
            </a:xfrm>
            <a:prstGeom prst="roundRect">
              <a:avLst>
                <a:gd name="adj" fmla="val 50000"/>
              </a:avLst>
            </a:prstGeom>
            <a:solidFill>
              <a:srgbClr val="C6D0DA"/>
            </a:solidFill>
            <a:ln w="19050" cap="flat" cmpd="sng" algn="ctr">
              <a:solidFill>
                <a:srgbClr val="8295A8"/>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5A5A5"/>
                </a:solidFill>
                <a:effectLst/>
                <a:uLnTx/>
                <a:uFillTx/>
                <a:latin typeface="Avenir Book" panose="02000503020000020003" pitchFamily="2" charset="0"/>
                <a:ea typeface="+mn-ea"/>
                <a:cs typeface="+mn-cs"/>
              </a:endParaRPr>
            </a:p>
          </p:txBody>
        </p:sp>
        <p:sp>
          <p:nvSpPr>
            <p:cNvPr id="128" name="Rectangle 127">
              <a:extLst>
                <a:ext uri="{FF2B5EF4-FFF2-40B4-BE49-F238E27FC236}">
                  <a16:creationId xmlns:a16="http://schemas.microsoft.com/office/drawing/2014/main" id="{C184BDD5-6C97-BF44-9160-7ADF7686C597}"/>
                </a:ext>
              </a:extLst>
            </p:cNvPr>
            <p:cNvSpPr/>
            <p:nvPr/>
          </p:nvSpPr>
          <p:spPr>
            <a:xfrm>
              <a:off x="6880782" y="-3366461"/>
              <a:ext cx="800219" cy="276999"/>
            </a:xfrm>
            <a:prstGeom prst="rect">
              <a:avLst/>
            </a:prstGeom>
            <a:solidFill>
              <a:schemeClr val="bg1">
                <a:alpha val="80000"/>
              </a:schemeClr>
            </a:solidFill>
            <a:effectLst>
              <a:softEdge rad="50800"/>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venir Book" panose="02000503020000020003" pitchFamily="2" charset="0"/>
                  <a:ea typeface="+mn-ea"/>
                  <a:cs typeface="Calibri" panose="020F0502020204030204" pitchFamily="34" charset="0"/>
                </a:rPr>
                <a:t>Husband</a:t>
              </a:r>
            </a:p>
          </p:txBody>
        </p:sp>
        <p:sp>
          <p:nvSpPr>
            <p:cNvPr id="129" name="Rounded Rectangle 128">
              <a:extLst>
                <a:ext uri="{FF2B5EF4-FFF2-40B4-BE49-F238E27FC236}">
                  <a16:creationId xmlns:a16="http://schemas.microsoft.com/office/drawing/2014/main" id="{4C81198F-5EB0-9C44-92C3-C68C23FF236D}"/>
                </a:ext>
              </a:extLst>
            </p:cNvPr>
            <p:cNvSpPr>
              <a:spLocks noChangeAspect="1"/>
            </p:cNvSpPr>
            <p:nvPr/>
          </p:nvSpPr>
          <p:spPr>
            <a:xfrm>
              <a:off x="7076838" y="-3807102"/>
              <a:ext cx="408108" cy="408109"/>
            </a:xfrm>
            <a:prstGeom prst="roundRect">
              <a:avLst>
                <a:gd name="adj" fmla="val 50000"/>
              </a:avLst>
            </a:prstGeom>
            <a:solidFill>
              <a:srgbClr val="AED581"/>
            </a:solidFill>
            <a:ln w="19050" cap="flat" cmpd="sng" algn="ctr">
              <a:solidFill>
                <a:srgbClr val="8295A8"/>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5A5A5"/>
                </a:solidFill>
                <a:effectLst/>
                <a:uLnTx/>
                <a:uFillTx/>
                <a:latin typeface="Avenir Book" panose="02000503020000020003" pitchFamily="2" charset="0"/>
                <a:ea typeface="+mn-ea"/>
                <a:cs typeface="+mn-cs"/>
              </a:endParaRPr>
            </a:p>
          </p:txBody>
        </p:sp>
        <p:sp>
          <p:nvSpPr>
            <p:cNvPr id="130" name="Rectangle 129">
              <a:extLst>
                <a:ext uri="{FF2B5EF4-FFF2-40B4-BE49-F238E27FC236}">
                  <a16:creationId xmlns:a16="http://schemas.microsoft.com/office/drawing/2014/main" id="{B2CE024A-E242-8440-83D0-FB1F7157DCD1}"/>
                </a:ext>
              </a:extLst>
            </p:cNvPr>
            <p:cNvSpPr/>
            <p:nvPr/>
          </p:nvSpPr>
          <p:spPr>
            <a:xfrm>
              <a:off x="7820546" y="-2607961"/>
              <a:ext cx="684803" cy="276999"/>
            </a:xfrm>
            <a:prstGeom prst="rect">
              <a:avLst/>
            </a:prstGeom>
            <a:solidFill>
              <a:schemeClr val="bg1">
                <a:alpha val="80000"/>
              </a:schemeClr>
            </a:solidFill>
            <a:effectLst>
              <a:softEdge rad="50800"/>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venir Book" panose="02000503020000020003" pitchFamily="2" charset="0"/>
                  <a:ea typeface="+mn-ea"/>
                  <a:cs typeface="Calibri" panose="020F0502020204030204" pitchFamily="34" charset="0"/>
                </a:rPr>
                <a:t>Mother</a:t>
              </a:r>
            </a:p>
          </p:txBody>
        </p:sp>
        <p:sp>
          <p:nvSpPr>
            <p:cNvPr id="131" name="Rounded Rectangle 130">
              <a:extLst>
                <a:ext uri="{FF2B5EF4-FFF2-40B4-BE49-F238E27FC236}">
                  <a16:creationId xmlns:a16="http://schemas.microsoft.com/office/drawing/2014/main" id="{F344D7B8-2184-B940-B4C3-205D67B7696D}"/>
                </a:ext>
              </a:extLst>
            </p:cNvPr>
            <p:cNvSpPr>
              <a:spLocks noChangeAspect="1"/>
            </p:cNvSpPr>
            <p:nvPr/>
          </p:nvSpPr>
          <p:spPr>
            <a:xfrm>
              <a:off x="7960359" y="-3039160"/>
              <a:ext cx="408108" cy="408108"/>
            </a:xfrm>
            <a:prstGeom prst="roundRect">
              <a:avLst>
                <a:gd name="adj" fmla="val 50000"/>
              </a:avLst>
            </a:prstGeom>
            <a:solidFill>
              <a:srgbClr val="FFD54F"/>
            </a:solidFill>
            <a:ln w="19050" cap="flat" cmpd="sng" algn="ctr">
              <a:solidFill>
                <a:srgbClr val="8295A8"/>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5A5A5"/>
                </a:solidFill>
                <a:effectLst/>
                <a:uLnTx/>
                <a:uFillTx/>
                <a:latin typeface="Avenir Book" panose="02000503020000020003" pitchFamily="2" charset="0"/>
                <a:ea typeface="+mn-ea"/>
                <a:cs typeface="+mn-cs"/>
              </a:endParaRPr>
            </a:p>
          </p:txBody>
        </p:sp>
        <p:sp>
          <p:nvSpPr>
            <p:cNvPr id="132" name="Rectangle 131">
              <a:extLst>
                <a:ext uri="{FF2B5EF4-FFF2-40B4-BE49-F238E27FC236}">
                  <a16:creationId xmlns:a16="http://schemas.microsoft.com/office/drawing/2014/main" id="{54E2B414-4654-254F-AD27-E5734F2ED674}"/>
                </a:ext>
              </a:extLst>
            </p:cNvPr>
            <p:cNvSpPr/>
            <p:nvPr/>
          </p:nvSpPr>
          <p:spPr>
            <a:xfrm>
              <a:off x="9792814" y="-3364858"/>
              <a:ext cx="622286" cy="276999"/>
            </a:xfrm>
            <a:prstGeom prst="rect">
              <a:avLst/>
            </a:prstGeom>
            <a:solidFill>
              <a:schemeClr val="bg1">
                <a:alpha val="80000"/>
              </a:schemeClr>
            </a:solidFill>
            <a:effectLst>
              <a:softEdge rad="50800"/>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venir Book" panose="02000503020000020003" pitchFamily="2" charset="0"/>
                  <a:ea typeface="+mn-ea"/>
                  <a:cs typeface="Calibri" panose="020F0502020204030204" pitchFamily="34" charset="0"/>
                </a:rPr>
                <a:t>Friend</a:t>
              </a:r>
            </a:p>
          </p:txBody>
        </p:sp>
        <p:sp>
          <p:nvSpPr>
            <p:cNvPr id="133" name="Rounded Rectangle 132">
              <a:extLst>
                <a:ext uri="{FF2B5EF4-FFF2-40B4-BE49-F238E27FC236}">
                  <a16:creationId xmlns:a16="http://schemas.microsoft.com/office/drawing/2014/main" id="{38C2F9BF-9CE5-644C-9F7C-B195DB156354}"/>
                </a:ext>
              </a:extLst>
            </p:cNvPr>
            <p:cNvSpPr>
              <a:spLocks noChangeAspect="1"/>
            </p:cNvSpPr>
            <p:nvPr/>
          </p:nvSpPr>
          <p:spPr>
            <a:xfrm>
              <a:off x="9901366" y="-3807102"/>
              <a:ext cx="408108" cy="408109"/>
            </a:xfrm>
            <a:prstGeom prst="roundRect">
              <a:avLst>
                <a:gd name="adj" fmla="val 50000"/>
              </a:avLst>
            </a:prstGeom>
            <a:solidFill>
              <a:srgbClr val="9575CD"/>
            </a:solidFill>
            <a:ln w="19050" cap="flat" cmpd="sng" algn="ctr">
              <a:solidFill>
                <a:srgbClr val="8295A8"/>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5A5A5"/>
                </a:solidFill>
                <a:effectLst/>
                <a:uLnTx/>
                <a:uFillTx/>
                <a:latin typeface="Avenir Book" panose="02000503020000020003" pitchFamily="2" charset="0"/>
                <a:ea typeface="+mn-ea"/>
                <a:cs typeface="+mn-cs"/>
              </a:endParaRPr>
            </a:p>
          </p:txBody>
        </p:sp>
        <p:sp>
          <p:nvSpPr>
            <p:cNvPr id="134" name="Rectangle 133">
              <a:extLst>
                <a:ext uri="{FF2B5EF4-FFF2-40B4-BE49-F238E27FC236}">
                  <a16:creationId xmlns:a16="http://schemas.microsoft.com/office/drawing/2014/main" id="{9F009CF3-7007-E547-8271-9BFA26FBA6CA}"/>
                </a:ext>
              </a:extLst>
            </p:cNvPr>
            <p:cNvSpPr/>
            <p:nvPr/>
          </p:nvSpPr>
          <p:spPr>
            <a:xfrm>
              <a:off x="8801631" y="-2607961"/>
              <a:ext cx="843500" cy="276999"/>
            </a:xfrm>
            <a:prstGeom prst="rect">
              <a:avLst/>
            </a:prstGeom>
            <a:solidFill>
              <a:schemeClr val="bg1">
                <a:alpha val="80000"/>
              </a:schemeClr>
            </a:solidFill>
            <a:effectLst>
              <a:softEdge rad="50800"/>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venir Book" panose="02000503020000020003" pitchFamily="2" charset="0"/>
                  <a:ea typeface="+mn-ea"/>
                  <a:cs typeface="Calibri" panose="020F0502020204030204" pitchFamily="34" charset="0"/>
                </a:rPr>
                <a:t>Neighbor</a:t>
              </a:r>
            </a:p>
          </p:txBody>
        </p:sp>
        <p:sp>
          <p:nvSpPr>
            <p:cNvPr id="135" name="Rounded Rectangle 134">
              <a:extLst>
                <a:ext uri="{FF2B5EF4-FFF2-40B4-BE49-F238E27FC236}">
                  <a16:creationId xmlns:a16="http://schemas.microsoft.com/office/drawing/2014/main" id="{D6B8F527-A31B-F94E-B165-787AEC09CC42}"/>
                </a:ext>
              </a:extLst>
            </p:cNvPr>
            <p:cNvSpPr>
              <a:spLocks noChangeAspect="1"/>
            </p:cNvSpPr>
            <p:nvPr/>
          </p:nvSpPr>
          <p:spPr>
            <a:xfrm>
              <a:off x="9020792" y="-3039160"/>
              <a:ext cx="408108" cy="408108"/>
            </a:xfrm>
            <a:prstGeom prst="roundRect">
              <a:avLst>
                <a:gd name="adj" fmla="val 50000"/>
              </a:avLst>
            </a:prstGeom>
            <a:solidFill>
              <a:srgbClr val="FF8A65"/>
            </a:solidFill>
            <a:ln w="19050" cap="flat" cmpd="sng" algn="ctr">
              <a:solidFill>
                <a:srgbClr val="8295A8"/>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5A5A5"/>
                </a:solidFill>
                <a:effectLst/>
                <a:uLnTx/>
                <a:uFillTx/>
                <a:latin typeface="Avenir Book" panose="02000503020000020003" pitchFamily="2" charset="0"/>
                <a:ea typeface="+mn-ea"/>
                <a:cs typeface="+mn-cs"/>
              </a:endParaRPr>
            </a:p>
          </p:txBody>
        </p:sp>
        <p:sp>
          <p:nvSpPr>
            <p:cNvPr id="136" name="Rounded Rectangle 135">
              <a:extLst>
                <a:ext uri="{FF2B5EF4-FFF2-40B4-BE49-F238E27FC236}">
                  <a16:creationId xmlns:a16="http://schemas.microsoft.com/office/drawing/2014/main" id="{5EFB07E3-74CD-CB4E-9C43-FCAEB26FD074}"/>
                </a:ext>
              </a:extLst>
            </p:cNvPr>
            <p:cNvSpPr>
              <a:spLocks noChangeAspect="1"/>
            </p:cNvSpPr>
            <p:nvPr/>
          </p:nvSpPr>
          <p:spPr>
            <a:xfrm>
              <a:off x="8493538" y="-4371663"/>
              <a:ext cx="408108" cy="408108"/>
            </a:xfrm>
            <a:prstGeom prst="roundRect">
              <a:avLst>
                <a:gd name="adj" fmla="val 50000"/>
              </a:avLst>
            </a:prstGeom>
            <a:solidFill>
              <a:srgbClr val="233649"/>
            </a:solidFill>
            <a:ln w="19050" cap="flat" cmpd="sng" algn="ctr">
              <a:solidFill>
                <a:srgbClr val="8295A8"/>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5A5A5"/>
                </a:solidFill>
                <a:effectLst/>
                <a:uLnTx/>
                <a:uFillTx/>
                <a:latin typeface="Avenir Book" panose="02000503020000020003" pitchFamily="2" charset="0"/>
                <a:ea typeface="+mn-ea"/>
                <a:cs typeface="+mn-cs"/>
              </a:endParaRPr>
            </a:p>
          </p:txBody>
        </p:sp>
        <p:pic>
          <p:nvPicPr>
            <p:cNvPr id="137" name="Graphic 136">
              <a:extLst>
                <a:ext uri="{FF2B5EF4-FFF2-40B4-BE49-F238E27FC236}">
                  <a16:creationId xmlns:a16="http://schemas.microsoft.com/office/drawing/2014/main" id="{1BD22212-9F42-C940-AAAC-D53A6AF4202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77628" y="-5669963"/>
              <a:ext cx="291506" cy="291506"/>
            </a:xfrm>
            <a:prstGeom prst="rect">
              <a:avLst/>
            </a:prstGeom>
          </p:spPr>
        </p:pic>
        <p:pic>
          <p:nvPicPr>
            <p:cNvPr id="138" name="Graphic 137">
              <a:extLst>
                <a:ext uri="{FF2B5EF4-FFF2-40B4-BE49-F238E27FC236}">
                  <a16:creationId xmlns:a16="http://schemas.microsoft.com/office/drawing/2014/main" id="{4ED37886-F7DD-ED4E-BD27-AAB40D07BE6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15443" y="-5667851"/>
              <a:ext cx="291506" cy="291506"/>
            </a:xfrm>
            <a:prstGeom prst="rect">
              <a:avLst/>
            </a:prstGeom>
          </p:spPr>
        </p:pic>
        <p:pic>
          <p:nvPicPr>
            <p:cNvPr id="139" name="Graphic 138">
              <a:extLst>
                <a:ext uri="{FF2B5EF4-FFF2-40B4-BE49-F238E27FC236}">
                  <a16:creationId xmlns:a16="http://schemas.microsoft.com/office/drawing/2014/main" id="{338F5EFF-F9A5-1E4A-8CD1-15490673C71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958204" y="-5037874"/>
              <a:ext cx="291506" cy="291506"/>
            </a:xfrm>
            <a:prstGeom prst="rect">
              <a:avLst/>
            </a:prstGeom>
          </p:spPr>
        </p:pic>
        <p:pic>
          <p:nvPicPr>
            <p:cNvPr id="140" name="Graphic 139">
              <a:extLst>
                <a:ext uri="{FF2B5EF4-FFF2-40B4-BE49-F238E27FC236}">
                  <a16:creationId xmlns:a16="http://schemas.microsoft.com/office/drawing/2014/main" id="{34A8D682-CE44-A947-BDE7-13D257BE7E8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31297" y="-5034360"/>
              <a:ext cx="291506" cy="291506"/>
            </a:xfrm>
            <a:prstGeom prst="rect">
              <a:avLst/>
            </a:prstGeom>
          </p:spPr>
        </p:pic>
        <p:sp>
          <p:nvSpPr>
            <p:cNvPr id="141" name="Rectangle 140">
              <a:extLst>
                <a:ext uri="{FF2B5EF4-FFF2-40B4-BE49-F238E27FC236}">
                  <a16:creationId xmlns:a16="http://schemas.microsoft.com/office/drawing/2014/main" id="{E140EE10-C5A2-AB4A-8836-4D0D45037B2B}"/>
                </a:ext>
              </a:extLst>
            </p:cNvPr>
            <p:cNvSpPr/>
            <p:nvPr/>
          </p:nvSpPr>
          <p:spPr>
            <a:xfrm>
              <a:off x="8483100" y="-4293525"/>
              <a:ext cx="434992" cy="276999"/>
            </a:xfrm>
            <a:prstGeom prst="rect">
              <a:avLst/>
            </a:prstGeom>
            <a:noFill/>
            <a:effectLst>
              <a:softEdge rad="0"/>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venir Book" panose="02000503020000020003" pitchFamily="2" charset="0"/>
                  <a:ea typeface="+mn-ea"/>
                  <a:cs typeface="Calibri" panose="020F0502020204030204" pitchFamily="34" charset="0"/>
                </a:rPr>
                <a:t>You</a:t>
              </a:r>
            </a:p>
          </p:txBody>
        </p:sp>
      </p:grpSp>
      <p:grpSp>
        <p:nvGrpSpPr>
          <p:cNvPr id="222" name="Group 221">
            <a:extLst>
              <a:ext uri="{FF2B5EF4-FFF2-40B4-BE49-F238E27FC236}">
                <a16:creationId xmlns:a16="http://schemas.microsoft.com/office/drawing/2014/main" id="{1BDC5F22-1386-174A-BA0C-2F7DFC222D0E}"/>
              </a:ext>
            </a:extLst>
          </p:cNvPr>
          <p:cNvGrpSpPr/>
          <p:nvPr/>
        </p:nvGrpSpPr>
        <p:grpSpPr>
          <a:xfrm>
            <a:off x="1872635" y="-5647496"/>
            <a:ext cx="2799685" cy="3082461"/>
            <a:chOff x="1872635" y="3431487"/>
            <a:chExt cx="2799685" cy="3082461"/>
          </a:xfrm>
        </p:grpSpPr>
        <p:sp>
          <p:nvSpPr>
            <p:cNvPr id="219" name="Arc 218">
              <a:extLst>
                <a:ext uri="{FF2B5EF4-FFF2-40B4-BE49-F238E27FC236}">
                  <a16:creationId xmlns:a16="http://schemas.microsoft.com/office/drawing/2014/main" id="{8E7CD129-044F-BF41-BC62-5F8A0690B888}"/>
                </a:ext>
              </a:extLst>
            </p:cNvPr>
            <p:cNvSpPr/>
            <p:nvPr/>
          </p:nvSpPr>
          <p:spPr>
            <a:xfrm rot="16200000">
              <a:off x="2960071" y="2853679"/>
              <a:ext cx="685777" cy="2025056"/>
            </a:xfrm>
            <a:prstGeom prst="arc">
              <a:avLst>
                <a:gd name="adj1" fmla="val 16205672"/>
                <a:gd name="adj2" fmla="val 5311539"/>
              </a:avLst>
            </a:prstGeom>
            <a:ln w="38100">
              <a:solidFill>
                <a:srgbClr val="8295A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Arc 220">
              <a:extLst>
                <a:ext uri="{FF2B5EF4-FFF2-40B4-BE49-F238E27FC236}">
                  <a16:creationId xmlns:a16="http://schemas.microsoft.com/office/drawing/2014/main" id="{A1E3E19D-F89D-5047-A524-5C41BBA0F486}"/>
                </a:ext>
              </a:extLst>
            </p:cNvPr>
            <p:cNvSpPr/>
            <p:nvPr/>
          </p:nvSpPr>
          <p:spPr>
            <a:xfrm rot="16200000" flipH="1">
              <a:off x="3041881" y="4995035"/>
              <a:ext cx="516716" cy="2025056"/>
            </a:xfrm>
            <a:prstGeom prst="arc">
              <a:avLst>
                <a:gd name="adj1" fmla="val 16205672"/>
                <a:gd name="adj2" fmla="val 5311539"/>
              </a:avLst>
            </a:prstGeom>
            <a:ln w="38100">
              <a:solidFill>
                <a:srgbClr val="8295A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78" name="Straight Connector 177">
              <a:extLst>
                <a:ext uri="{FF2B5EF4-FFF2-40B4-BE49-F238E27FC236}">
                  <a16:creationId xmlns:a16="http://schemas.microsoft.com/office/drawing/2014/main" id="{BE510656-95A6-4042-874C-A188974EF91F}"/>
                </a:ext>
              </a:extLst>
            </p:cNvPr>
            <p:cNvCxnSpPr>
              <a:cxnSpLocks/>
            </p:cNvCxnSpPr>
            <p:nvPr/>
          </p:nvCxnSpPr>
          <p:spPr>
            <a:xfrm flipV="1">
              <a:off x="2319941" y="4933037"/>
              <a:ext cx="969161" cy="1149320"/>
            </a:xfrm>
            <a:prstGeom prst="line">
              <a:avLst/>
            </a:prstGeom>
            <a:ln w="38100">
              <a:solidFill>
                <a:srgbClr val="C6D0DA"/>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F8CB1E4B-BE1A-C743-A7F6-7AF4C7C1A89C}"/>
                </a:ext>
              </a:extLst>
            </p:cNvPr>
            <p:cNvCxnSpPr>
              <a:cxnSpLocks/>
            </p:cNvCxnSpPr>
            <p:nvPr/>
          </p:nvCxnSpPr>
          <p:spPr>
            <a:xfrm>
              <a:off x="2294385" y="3777167"/>
              <a:ext cx="974284" cy="1141852"/>
            </a:xfrm>
            <a:prstGeom prst="line">
              <a:avLst/>
            </a:prstGeom>
            <a:ln w="38100">
              <a:solidFill>
                <a:srgbClr val="C6D0DA"/>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948CCF48-6F6D-6A4F-8C3E-9A2B23A9A570}"/>
                </a:ext>
              </a:extLst>
            </p:cNvPr>
            <p:cNvCxnSpPr>
              <a:cxnSpLocks/>
            </p:cNvCxnSpPr>
            <p:nvPr/>
          </p:nvCxnSpPr>
          <p:spPr>
            <a:xfrm flipH="1" flipV="1">
              <a:off x="3317254" y="4933038"/>
              <a:ext cx="989147" cy="1145931"/>
            </a:xfrm>
            <a:prstGeom prst="line">
              <a:avLst/>
            </a:prstGeom>
            <a:ln w="38100">
              <a:solidFill>
                <a:srgbClr val="C6D0DA"/>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783A0550-ED88-D649-9CE0-1ECBABE7F692}"/>
                </a:ext>
              </a:extLst>
            </p:cNvPr>
            <p:cNvCxnSpPr>
              <a:cxnSpLocks/>
            </p:cNvCxnSpPr>
            <p:nvPr/>
          </p:nvCxnSpPr>
          <p:spPr>
            <a:xfrm flipH="1">
              <a:off x="3320510" y="3780601"/>
              <a:ext cx="1003206" cy="1143504"/>
            </a:xfrm>
            <a:prstGeom prst="line">
              <a:avLst/>
            </a:prstGeom>
            <a:ln w="38100">
              <a:solidFill>
                <a:srgbClr val="C6D0DA"/>
              </a:solidFill>
            </a:ln>
          </p:spPr>
          <p:style>
            <a:lnRef idx="1">
              <a:schemeClr val="accent1"/>
            </a:lnRef>
            <a:fillRef idx="0">
              <a:schemeClr val="accent1"/>
            </a:fillRef>
            <a:effectRef idx="0">
              <a:schemeClr val="accent1"/>
            </a:effectRef>
            <a:fontRef idx="minor">
              <a:schemeClr val="tx1"/>
            </a:fontRef>
          </p:style>
        </p:cxnSp>
        <p:sp>
          <p:nvSpPr>
            <p:cNvPr id="183" name="Arc 182">
              <a:extLst>
                <a:ext uri="{FF2B5EF4-FFF2-40B4-BE49-F238E27FC236}">
                  <a16:creationId xmlns:a16="http://schemas.microsoft.com/office/drawing/2014/main" id="{84BD1FE5-FB26-C54F-8767-AE813A24DB17}"/>
                </a:ext>
              </a:extLst>
            </p:cNvPr>
            <p:cNvSpPr/>
            <p:nvPr/>
          </p:nvSpPr>
          <p:spPr>
            <a:xfrm rot="19144076">
              <a:off x="2892624" y="3431487"/>
              <a:ext cx="902099" cy="2898358"/>
            </a:xfrm>
            <a:prstGeom prst="arc">
              <a:avLst>
                <a:gd name="adj1" fmla="val 16205672"/>
                <a:gd name="adj2" fmla="val 5311539"/>
              </a:avLst>
            </a:prstGeom>
            <a:ln w="38100">
              <a:solidFill>
                <a:srgbClr val="8295A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Arc 186">
              <a:extLst>
                <a:ext uri="{FF2B5EF4-FFF2-40B4-BE49-F238E27FC236}">
                  <a16:creationId xmlns:a16="http://schemas.microsoft.com/office/drawing/2014/main" id="{385B4C8B-350A-7B43-9765-3399A35F0769}"/>
                </a:ext>
              </a:extLst>
            </p:cNvPr>
            <p:cNvSpPr/>
            <p:nvPr/>
          </p:nvSpPr>
          <p:spPr>
            <a:xfrm flipH="1">
              <a:off x="2055483" y="3799810"/>
              <a:ext cx="648318" cy="2346406"/>
            </a:xfrm>
            <a:prstGeom prst="arc">
              <a:avLst>
                <a:gd name="adj1" fmla="val 16205672"/>
                <a:gd name="adj2" fmla="val 5417823"/>
              </a:avLst>
            </a:prstGeom>
            <a:ln w="38100">
              <a:solidFill>
                <a:srgbClr val="8295A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11" name="Group 210">
              <a:extLst>
                <a:ext uri="{FF2B5EF4-FFF2-40B4-BE49-F238E27FC236}">
                  <a16:creationId xmlns:a16="http://schemas.microsoft.com/office/drawing/2014/main" id="{8EE34FB5-B11D-4549-8E7F-D0E1E22D3B92}"/>
                </a:ext>
              </a:extLst>
            </p:cNvPr>
            <p:cNvGrpSpPr/>
            <p:nvPr/>
          </p:nvGrpSpPr>
          <p:grpSpPr>
            <a:xfrm>
              <a:off x="1890984" y="3642987"/>
              <a:ext cx="800219" cy="717640"/>
              <a:chOff x="1481009" y="5271881"/>
              <a:chExt cx="800219" cy="717640"/>
            </a:xfrm>
          </p:grpSpPr>
          <p:sp>
            <p:nvSpPr>
              <p:cNvPr id="197" name="Rectangle 196">
                <a:extLst>
                  <a:ext uri="{FF2B5EF4-FFF2-40B4-BE49-F238E27FC236}">
                    <a16:creationId xmlns:a16="http://schemas.microsoft.com/office/drawing/2014/main" id="{533082E5-38D1-1246-BB8D-43EF599D8E18}"/>
                  </a:ext>
                </a:extLst>
              </p:cNvPr>
              <p:cNvSpPr/>
              <p:nvPr/>
            </p:nvSpPr>
            <p:spPr>
              <a:xfrm>
                <a:off x="1481009" y="5712522"/>
                <a:ext cx="800219" cy="276999"/>
              </a:xfrm>
              <a:prstGeom prst="rect">
                <a:avLst/>
              </a:prstGeom>
              <a:solidFill>
                <a:schemeClr val="bg1">
                  <a:alpha val="80000"/>
                </a:schemeClr>
              </a:solidFill>
              <a:effectLst>
                <a:softEdge rad="50800"/>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venir Book" panose="02000503020000020003" pitchFamily="2" charset="0"/>
                    <a:ea typeface="+mn-ea"/>
                    <a:cs typeface="Calibri" panose="020F0502020204030204" pitchFamily="34" charset="0"/>
                  </a:rPr>
                  <a:t>Husband</a:t>
                </a:r>
              </a:p>
            </p:txBody>
          </p:sp>
          <p:sp>
            <p:nvSpPr>
              <p:cNvPr id="198" name="Rounded Rectangle 197">
                <a:extLst>
                  <a:ext uri="{FF2B5EF4-FFF2-40B4-BE49-F238E27FC236}">
                    <a16:creationId xmlns:a16="http://schemas.microsoft.com/office/drawing/2014/main" id="{7B9739D9-8E4A-4C4A-8046-0DCFD12C904F}"/>
                  </a:ext>
                </a:extLst>
              </p:cNvPr>
              <p:cNvSpPr>
                <a:spLocks noChangeAspect="1"/>
              </p:cNvSpPr>
              <p:nvPr/>
            </p:nvSpPr>
            <p:spPr>
              <a:xfrm>
                <a:off x="1677065" y="5271881"/>
                <a:ext cx="408108" cy="408109"/>
              </a:xfrm>
              <a:prstGeom prst="roundRect">
                <a:avLst>
                  <a:gd name="adj" fmla="val 50000"/>
                </a:avLst>
              </a:prstGeom>
              <a:solidFill>
                <a:srgbClr val="AED581"/>
              </a:solidFill>
              <a:ln w="19050" cap="flat" cmpd="sng" algn="ctr">
                <a:solidFill>
                  <a:srgbClr val="8295A8"/>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5A5A5"/>
                  </a:solidFill>
                  <a:effectLst/>
                  <a:uLnTx/>
                  <a:uFillTx/>
                  <a:latin typeface="Avenir Book" panose="02000503020000020003" pitchFamily="2" charset="0"/>
                  <a:ea typeface="+mn-ea"/>
                  <a:cs typeface="+mn-cs"/>
                </a:endParaRPr>
              </a:p>
            </p:txBody>
          </p:sp>
        </p:grpSp>
        <p:grpSp>
          <p:nvGrpSpPr>
            <p:cNvPr id="212" name="Group 211">
              <a:extLst>
                <a:ext uri="{FF2B5EF4-FFF2-40B4-BE49-F238E27FC236}">
                  <a16:creationId xmlns:a16="http://schemas.microsoft.com/office/drawing/2014/main" id="{DCAC2376-382E-FA42-A6C9-901D43FF0737}"/>
                </a:ext>
              </a:extLst>
            </p:cNvPr>
            <p:cNvGrpSpPr/>
            <p:nvPr/>
          </p:nvGrpSpPr>
          <p:grpSpPr>
            <a:xfrm>
              <a:off x="3987517" y="3641044"/>
              <a:ext cx="684803" cy="708198"/>
              <a:chOff x="2420773" y="6039823"/>
              <a:chExt cx="684803" cy="708198"/>
            </a:xfrm>
          </p:grpSpPr>
          <p:sp>
            <p:nvSpPr>
              <p:cNvPr id="199" name="Rectangle 198">
                <a:extLst>
                  <a:ext uri="{FF2B5EF4-FFF2-40B4-BE49-F238E27FC236}">
                    <a16:creationId xmlns:a16="http://schemas.microsoft.com/office/drawing/2014/main" id="{64922032-8070-C14D-B1AE-D24FCF76A155}"/>
                  </a:ext>
                </a:extLst>
              </p:cNvPr>
              <p:cNvSpPr/>
              <p:nvPr/>
            </p:nvSpPr>
            <p:spPr>
              <a:xfrm>
                <a:off x="2420773" y="6471022"/>
                <a:ext cx="684803" cy="276999"/>
              </a:xfrm>
              <a:prstGeom prst="rect">
                <a:avLst/>
              </a:prstGeom>
              <a:solidFill>
                <a:schemeClr val="bg1">
                  <a:alpha val="80000"/>
                </a:schemeClr>
              </a:solidFill>
              <a:effectLst>
                <a:softEdge rad="50800"/>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venir Book" panose="02000503020000020003" pitchFamily="2" charset="0"/>
                    <a:ea typeface="+mn-ea"/>
                    <a:cs typeface="Calibri" panose="020F0502020204030204" pitchFamily="34" charset="0"/>
                  </a:rPr>
                  <a:t>Mother</a:t>
                </a:r>
              </a:p>
            </p:txBody>
          </p:sp>
          <p:sp>
            <p:nvSpPr>
              <p:cNvPr id="200" name="Rounded Rectangle 199">
                <a:extLst>
                  <a:ext uri="{FF2B5EF4-FFF2-40B4-BE49-F238E27FC236}">
                    <a16:creationId xmlns:a16="http://schemas.microsoft.com/office/drawing/2014/main" id="{CFAAB93E-413C-754B-8BF6-AE5CEFEE97BB}"/>
                  </a:ext>
                </a:extLst>
              </p:cNvPr>
              <p:cNvSpPr>
                <a:spLocks noChangeAspect="1"/>
              </p:cNvSpPr>
              <p:nvPr/>
            </p:nvSpPr>
            <p:spPr>
              <a:xfrm>
                <a:off x="2560586" y="6039823"/>
                <a:ext cx="408108" cy="408108"/>
              </a:xfrm>
              <a:prstGeom prst="roundRect">
                <a:avLst>
                  <a:gd name="adj" fmla="val 50000"/>
                </a:avLst>
              </a:prstGeom>
              <a:solidFill>
                <a:srgbClr val="FFD54F"/>
              </a:solidFill>
              <a:ln w="19050" cap="flat" cmpd="sng" algn="ctr">
                <a:solidFill>
                  <a:srgbClr val="8295A8"/>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5A5A5"/>
                  </a:solidFill>
                  <a:effectLst/>
                  <a:uLnTx/>
                  <a:uFillTx/>
                  <a:latin typeface="Avenir Book" panose="02000503020000020003" pitchFamily="2" charset="0"/>
                  <a:ea typeface="+mn-ea"/>
                  <a:cs typeface="+mn-cs"/>
                </a:endParaRPr>
              </a:p>
            </p:txBody>
          </p:sp>
        </p:grpSp>
        <p:grpSp>
          <p:nvGrpSpPr>
            <p:cNvPr id="214" name="Group 213">
              <a:extLst>
                <a:ext uri="{FF2B5EF4-FFF2-40B4-BE49-F238E27FC236}">
                  <a16:creationId xmlns:a16="http://schemas.microsoft.com/office/drawing/2014/main" id="{1248C54B-BA5A-C043-889C-FA3C8971A3AC}"/>
                </a:ext>
              </a:extLst>
            </p:cNvPr>
            <p:cNvGrpSpPr/>
            <p:nvPr/>
          </p:nvGrpSpPr>
          <p:grpSpPr>
            <a:xfrm>
              <a:off x="4011600" y="5794705"/>
              <a:ext cx="622286" cy="719243"/>
              <a:chOff x="4393041" y="5271881"/>
              <a:chExt cx="622286" cy="719243"/>
            </a:xfrm>
          </p:grpSpPr>
          <p:sp>
            <p:nvSpPr>
              <p:cNvPr id="201" name="Rectangle 200">
                <a:extLst>
                  <a:ext uri="{FF2B5EF4-FFF2-40B4-BE49-F238E27FC236}">
                    <a16:creationId xmlns:a16="http://schemas.microsoft.com/office/drawing/2014/main" id="{62CD23BF-5D83-4B48-B287-931003403DFA}"/>
                  </a:ext>
                </a:extLst>
              </p:cNvPr>
              <p:cNvSpPr/>
              <p:nvPr/>
            </p:nvSpPr>
            <p:spPr>
              <a:xfrm>
                <a:off x="4393041" y="5714125"/>
                <a:ext cx="622286" cy="276999"/>
              </a:xfrm>
              <a:prstGeom prst="rect">
                <a:avLst/>
              </a:prstGeom>
              <a:solidFill>
                <a:schemeClr val="bg1">
                  <a:alpha val="80000"/>
                </a:schemeClr>
              </a:solidFill>
              <a:effectLst>
                <a:softEdge rad="50800"/>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venir Book" panose="02000503020000020003" pitchFamily="2" charset="0"/>
                    <a:ea typeface="+mn-ea"/>
                    <a:cs typeface="Calibri" panose="020F0502020204030204" pitchFamily="34" charset="0"/>
                  </a:rPr>
                  <a:t>Friend</a:t>
                </a:r>
              </a:p>
            </p:txBody>
          </p:sp>
          <p:sp>
            <p:nvSpPr>
              <p:cNvPr id="202" name="Rounded Rectangle 201">
                <a:extLst>
                  <a:ext uri="{FF2B5EF4-FFF2-40B4-BE49-F238E27FC236}">
                    <a16:creationId xmlns:a16="http://schemas.microsoft.com/office/drawing/2014/main" id="{9F2ED80D-88A5-C64C-A518-14D08DEB0EA6}"/>
                  </a:ext>
                </a:extLst>
              </p:cNvPr>
              <p:cNvSpPr>
                <a:spLocks noChangeAspect="1"/>
              </p:cNvSpPr>
              <p:nvPr/>
            </p:nvSpPr>
            <p:spPr>
              <a:xfrm>
                <a:off x="4501593" y="5271881"/>
                <a:ext cx="408108" cy="408109"/>
              </a:xfrm>
              <a:prstGeom prst="roundRect">
                <a:avLst>
                  <a:gd name="adj" fmla="val 50000"/>
                </a:avLst>
              </a:prstGeom>
              <a:solidFill>
                <a:srgbClr val="9575CD"/>
              </a:solidFill>
              <a:ln w="19050" cap="flat" cmpd="sng" algn="ctr">
                <a:solidFill>
                  <a:srgbClr val="8295A8"/>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5A5A5"/>
                  </a:solidFill>
                  <a:effectLst/>
                  <a:uLnTx/>
                  <a:uFillTx/>
                  <a:latin typeface="Avenir Book" panose="02000503020000020003" pitchFamily="2" charset="0"/>
                  <a:ea typeface="+mn-ea"/>
                  <a:cs typeface="+mn-cs"/>
                </a:endParaRPr>
              </a:p>
            </p:txBody>
          </p:sp>
        </p:grpSp>
        <p:grpSp>
          <p:nvGrpSpPr>
            <p:cNvPr id="213" name="Group 212">
              <a:extLst>
                <a:ext uri="{FF2B5EF4-FFF2-40B4-BE49-F238E27FC236}">
                  <a16:creationId xmlns:a16="http://schemas.microsoft.com/office/drawing/2014/main" id="{5CC84C51-CB08-0247-BAB9-2D3DD2664462}"/>
                </a:ext>
              </a:extLst>
            </p:cNvPr>
            <p:cNvGrpSpPr/>
            <p:nvPr/>
          </p:nvGrpSpPr>
          <p:grpSpPr>
            <a:xfrm>
              <a:off x="1872635" y="5797744"/>
              <a:ext cx="843500" cy="708198"/>
              <a:chOff x="3401858" y="6039823"/>
              <a:chExt cx="843500" cy="708198"/>
            </a:xfrm>
          </p:grpSpPr>
          <p:sp>
            <p:nvSpPr>
              <p:cNvPr id="203" name="Rectangle 202">
                <a:extLst>
                  <a:ext uri="{FF2B5EF4-FFF2-40B4-BE49-F238E27FC236}">
                    <a16:creationId xmlns:a16="http://schemas.microsoft.com/office/drawing/2014/main" id="{15AF4E6A-BB3E-4F40-9126-AE8C978231BA}"/>
                  </a:ext>
                </a:extLst>
              </p:cNvPr>
              <p:cNvSpPr/>
              <p:nvPr/>
            </p:nvSpPr>
            <p:spPr>
              <a:xfrm>
                <a:off x="3401858" y="6471022"/>
                <a:ext cx="843500" cy="276999"/>
              </a:xfrm>
              <a:prstGeom prst="rect">
                <a:avLst/>
              </a:prstGeom>
              <a:solidFill>
                <a:schemeClr val="bg1">
                  <a:alpha val="80000"/>
                </a:schemeClr>
              </a:solidFill>
              <a:effectLst>
                <a:softEdge rad="50800"/>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venir Book" panose="02000503020000020003" pitchFamily="2" charset="0"/>
                    <a:ea typeface="+mn-ea"/>
                    <a:cs typeface="Calibri" panose="020F0502020204030204" pitchFamily="34" charset="0"/>
                  </a:rPr>
                  <a:t>Neighbor</a:t>
                </a:r>
              </a:p>
            </p:txBody>
          </p:sp>
          <p:sp>
            <p:nvSpPr>
              <p:cNvPr id="204" name="Rounded Rectangle 203">
                <a:extLst>
                  <a:ext uri="{FF2B5EF4-FFF2-40B4-BE49-F238E27FC236}">
                    <a16:creationId xmlns:a16="http://schemas.microsoft.com/office/drawing/2014/main" id="{3FF59EF5-9880-694E-9126-B0649BAA852A}"/>
                  </a:ext>
                </a:extLst>
              </p:cNvPr>
              <p:cNvSpPr>
                <a:spLocks noChangeAspect="1"/>
              </p:cNvSpPr>
              <p:nvPr/>
            </p:nvSpPr>
            <p:spPr>
              <a:xfrm>
                <a:off x="3621019" y="6039823"/>
                <a:ext cx="408108" cy="408108"/>
              </a:xfrm>
              <a:prstGeom prst="roundRect">
                <a:avLst>
                  <a:gd name="adj" fmla="val 50000"/>
                </a:avLst>
              </a:prstGeom>
              <a:solidFill>
                <a:srgbClr val="FF8A65"/>
              </a:solidFill>
              <a:ln w="19050" cap="flat" cmpd="sng" algn="ctr">
                <a:solidFill>
                  <a:srgbClr val="8295A8"/>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5A5A5"/>
                  </a:solidFill>
                  <a:effectLst/>
                  <a:uLnTx/>
                  <a:uFillTx/>
                  <a:latin typeface="Avenir Book" panose="02000503020000020003" pitchFamily="2" charset="0"/>
                  <a:ea typeface="+mn-ea"/>
                  <a:cs typeface="+mn-cs"/>
                </a:endParaRPr>
              </a:p>
            </p:txBody>
          </p:sp>
        </p:grpSp>
        <p:sp>
          <p:nvSpPr>
            <p:cNvPr id="205" name="Rounded Rectangle 204">
              <a:extLst>
                <a:ext uri="{FF2B5EF4-FFF2-40B4-BE49-F238E27FC236}">
                  <a16:creationId xmlns:a16="http://schemas.microsoft.com/office/drawing/2014/main" id="{E3307379-2B69-DD40-AC08-BC1E99A08E5B}"/>
                </a:ext>
              </a:extLst>
            </p:cNvPr>
            <p:cNvSpPr>
              <a:spLocks noChangeAspect="1"/>
            </p:cNvSpPr>
            <p:nvPr/>
          </p:nvSpPr>
          <p:spPr>
            <a:xfrm>
              <a:off x="3093765" y="4707320"/>
              <a:ext cx="408108" cy="408108"/>
            </a:xfrm>
            <a:prstGeom prst="roundRect">
              <a:avLst>
                <a:gd name="adj" fmla="val 50000"/>
              </a:avLst>
            </a:prstGeom>
            <a:solidFill>
              <a:srgbClr val="233649"/>
            </a:solidFill>
            <a:ln w="19050" cap="flat" cmpd="sng" algn="ctr">
              <a:solidFill>
                <a:srgbClr val="8295A8"/>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5A5A5"/>
                </a:solidFill>
                <a:effectLst/>
                <a:uLnTx/>
                <a:uFillTx/>
                <a:latin typeface="Avenir Book" panose="02000503020000020003" pitchFamily="2" charset="0"/>
                <a:ea typeface="+mn-ea"/>
                <a:cs typeface="+mn-cs"/>
              </a:endParaRPr>
            </a:p>
          </p:txBody>
        </p:sp>
        <p:sp>
          <p:nvSpPr>
            <p:cNvPr id="210" name="Rectangle 209">
              <a:extLst>
                <a:ext uri="{FF2B5EF4-FFF2-40B4-BE49-F238E27FC236}">
                  <a16:creationId xmlns:a16="http://schemas.microsoft.com/office/drawing/2014/main" id="{0FB179C8-D283-814E-855A-9A96903577C2}"/>
                </a:ext>
              </a:extLst>
            </p:cNvPr>
            <p:cNvSpPr/>
            <p:nvPr/>
          </p:nvSpPr>
          <p:spPr>
            <a:xfrm>
              <a:off x="3083327" y="4785458"/>
              <a:ext cx="434992" cy="276999"/>
            </a:xfrm>
            <a:prstGeom prst="rect">
              <a:avLst/>
            </a:prstGeom>
            <a:noFill/>
            <a:effectLst>
              <a:softEdge rad="0"/>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venir Book" panose="02000503020000020003" pitchFamily="2" charset="0"/>
                  <a:ea typeface="+mn-ea"/>
                  <a:cs typeface="Calibri" panose="020F0502020204030204" pitchFamily="34" charset="0"/>
                </a:rPr>
                <a:t>You</a:t>
              </a:r>
            </a:p>
          </p:txBody>
        </p:sp>
      </p:grpSp>
      <p:grpSp>
        <p:nvGrpSpPr>
          <p:cNvPr id="63" name="Group 62">
            <a:extLst>
              <a:ext uri="{FF2B5EF4-FFF2-40B4-BE49-F238E27FC236}">
                <a16:creationId xmlns:a16="http://schemas.microsoft.com/office/drawing/2014/main" id="{9B09610D-9FC9-2645-839E-5D962E9F10A2}"/>
              </a:ext>
            </a:extLst>
          </p:cNvPr>
          <p:cNvGrpSpPr/>
          <p:nvPr/>
        </p:nvGrpSpPr>
        <p:grpSpPr>
          <a:xfrm>
            <a:off x="4956174" y="11530975"/>
            <a:ext cx="2279652" cy="1922578"/>
            <a:chOff x="6719494" y="-5724498"/>
            <a:chExt cx="4161725" cy="3509852"/>
          </a:xfrm>
        </p:grpSpPr>
        <p:cxnSp>
          <p:nvCxnSpPr>
            <p:cNvPr id="64" name="Straight Connector 63">
              <a:extLst>
                <a:ext uri="{FF2B5EF4-FFF2-40B4-BE49-F238E27FC236}">
                  <a16:creationId xmlns:a16="http://schemas.microsoft.com/office/drawing/2014/main" id="{F5A5D99C-82FE-F041-8D97-6F19822A8AFC}"/>
                </a:ext>
              </a:extLst>
            </p:cNvPr>
            <p:cNvCxnSpPr>
              <a:cxnSpLocks/>
            </p:cNvCxnSpPr>
            <p:nvPr/>
          </p:nvCxnSpPr>
          <p:spPr>
            <a:xfrm flipV="1">
              <a:off x="8221399" y="-4145946"/>
              <a:ext cx="467476" cy="1184196"/>
            </a:xfrm>
            <a:prstGeom prst="line">
              <a:avLst/>
            </a:prstGeom>
            <a:ln w="38100">
              <a:solidFill>
                <a:srgbClr val="C6D0DA"/>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F37DABD2-A866-B649-8EFF-9965F92B2D6D}"/>
                </a:ext>
              </a:extLst>
            </p:cNvPr>
            <p:cNvCxnSpPr>
              <a:cxnSpLocks/>
            </p:cNvCxnSpPr>
            <p:nvPr/>
          </p:nvCxnSpPr>
          <p:spPr>
            <a:xfrm flipV="1">
              <a:off x="7382382" y="-4159964"/>
              <a:ext cx="1286060" cy="503798"/>
            </a:xfrm>
            <a:prstGeom prst="line">
              <a:avLst/>
            </a:prstGeom>
            <a:ln w="38100">
              <a:solidFill>
                <a:srgbClr val="C6D0DA"/>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6B72E677-38D4-944D-AEA5-D2B28CBD83A6}"/>
                </a:ext>
              </a:extLst>
            </p:cNvPr>
            <p:cNvCxnSpPr>
              <a:cxnSpLocks/>
            </p:cNvCxnSpPr>
            <p:nvPr/>
          </p:nvCxnSpPr>
          <p:spPr>
            <a:xfrm flipH="1" flipV="1">
              <a:off x="8717027" y="-4145946"/>
              <a:ext cx="458226" cy="1192983"/>
            </a:xfrm>
            <a:prstGeom prst="line">
              <a:avLst/>
            </a:prstGeom>
            <a:ln w="38100">
              <a:solidFill>
                <a:srgbClr val="C6D0DA"/>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BBE7A1C5-399A-F440-A5B0-FA5C539FE9E0}"/>
                </a:ext>
              </a:extLst>
            </p:cNvPr>
            <p:cNvCxnSpPr>
              <a:cxnSpLocks/>
            </p:cNvCxnSpPr>
            <p:nvPr/>
          </p:nvCxnSpPr>
          <p:spPr>
            <a:xfrm flipH="1" flipV="1">
              <a:off x="8720282" y="-4154878"/>
              <a:ext cx="1245099" cy="492902"/>
            </a:xfrm>
            <a:prstGeom prst="line">
              <a:avLst/>
            </a:prstGeom>
            <a:ln w="38100">
              <a:solidFill>
                <a:srgbClr val="C6D0DA"/>
              </a:solidFill>
            </a:ln>
          </p:spPr>
          <p:style>
            <a:lnRef idx="1">
              <a:schemeClr val="accent1"/>
            </a:lnRef>
            <a:fillRef idx="0">
              <a:schemeClr val="accent1"/>
            </a:fillRef>
            <a:effectRef idx="0">
              <a:schemeClr val="accent1"/>
            </a:effectRef>
            <a:fontRef idx="minor">
              <a:schemeClr val="tx1"/>
            </a:fontRef>
          </p:style>
        </p:cxnSp>
        <p:sp>
          <p:nvSpPr>
            <p:cNvPr id="68" name="Arc 67">
              <a:extLst>
                <a:ext uri="{FF2B5EF4-FFF2-40B4-BE49-F238E27FC236}">
                  <a16:creationId xmlns:a16="http://schemas.microsoft.com/office/drawing/2014/main" id="{DEA82C13-39E3-C749-9630-0A9E0B7EDBE3}"/>
                </a:ext>
              </a:extLst>
            </p:cNvPr>
            <p:cNvSpPr/>
            <p:nvPr/>
          </p:nvSpPr>
          <p:spPr>
            <a:xfrm flipH="1">
              <a:off x="7172491" y="-4725577"/>
              <a:ext cx="170045" cy="940859"/>
            </a:xfrm>
            <a:prstGeom prst="arc">
              <a:avLst>
                <a:gd name="adj1" fmla="val 16313600"/>
                <a:gd name="adj2" fmla="val 5358480"/>
              </a:avLst>
            </a:prstGeom>
            <a:ln w="38100">
              <a:solidFill>
                <a:srgbClr val="8295A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Arc 68">
              <a:extLst>
                <a:ext uri="{FF2B5EF4-FFF2-40B4-BE49-F238E27FC236}">
                  <a16:creationId xmlns:a16="http://schemas.microsoft.com/office/drawing/2014/main" id="{6E1FCC77-4D83-6F4D-A101-003E028D6511}"/>
                </a:ext>
              </a:extLst>
            </p:cNvPr>
            <p:cNvSpPr/>
            <p:nvPr/>
          </p:nvSpPr>
          <p:spPr>
            <a:xfrm rot="20371372">
              <a:off x="8401043" y="-5531836"/>
              <a:ext cx="685777" cy="2641993"/>
            </a:xfrm>
            <a:prstGeom prst="arc">
              <a:avLst>
                <a:gd name="adj1" fmla="val 16205672"/>
                <a:gd name="adj2" fmla="val 5311539"/>
              </a:avLst>
            </a:prstGeom>
            <a:ln w="38100">
              <a:solidFill>
                <a:srgbClr val="8295A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Arc 69">
              <a:extLst>
                <a:ext uri="{FF2B5EF4-FFF2-40B4-BE49-F238E27FC236}">
                  <a16:creationId xmlns:a16="http://schemas.microsoft.com/office/drawing/2014/main" id="{DD92CCDC-AF4C-5544-AB3C-70CB43D36A69}"/>
                </a:ext>
              </a:extLst>
            </p:cNvPr>
            <p:cNvSpPr/>
            <p:nvPr/>
          </p:nvSpPr>
          <p:spPr>
            <a:xfrm rot="20308359" flipH="1">
              <a:off x="7511307" y="-4805035"/>
              <a:ext cx="408392" cy="1937413"/>
            </a:xfrm>
            <a:prstGeom prst="arc">
              <a:avLst>
                <a:gd name="adj1" fmla="val 16205672"/>
                <a:gd name="adj2" fmla="val 5417823"/>
              </a:avLst>
            </a:prstGeom>
            <a:ln w="38100">
              <a:solidFill>
                <a:srgbClr val="8295A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Arc 70">
              <a:extLst>
                <a:ext uri="{FF2B5EF4-FFF2-40B4-BE49-F238E27FC236}">
                  <a16:creationId xmlns:a16="http://schemas.microsoft.com/office/drawing/2014/main" id="{77BD48C7-0E25-6444-9429-79B01C84D187}"/>
                </a:ext>
              </a:extLst>
            </p:cNvPr>
            <p:cNvSpPr/>
            <p:nvPr/>
          </p:nvSpPr>
          <p:spPr>
            <a:xfrm rot="1366026" flipH="1">
              <a:off x="7582159" y="-5509688"/>
              <a:ext cx="425586" cy="1898171"/>
            </a:xfrm>
            <a:prstGeom prst="arc">
              <a:avLst>
                <a:gd name="adj1" fmla="val 16313600"/>
                <a:gd name="adj2" fmla="val 5248710"/>
              </a:avLst>
            </a:prstGeom>
            <a:ln w="38100">
              <a:solidFill>
                <a:srgbClr val="8295A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Arc 71">
              <a:extLst>
                <a:ext uri="{FF2B5EF4-FFF2-40B4-BE49-F238E27FC236}">
                  <a16:creationId xmlns:a16="http://schemas.microsoft.com/office/drawing/2014/main" id="{A548E2B0-B638-4B4D-ACE4-B32F84DA70B5}"/>
                </a:ext>
              </a:extLst>
            </p:cNvPr>
            <p:cNvSpPr/>
            <p:nvPr/>
          </p:nvSpPr>
          <p:spPr>
            <a:xfrm rot="1390318">
              <a:off x="9487940" y="-4830420"/>
              <a:ext cx="356817" cy="1946202"/>
            </a:xfrm>
            <a:prstGeom prst="arc">
              <a:avLst>
                <a:gd name="adj1" fmla="val 16205672"/>
                <a:gd name="adj2" fmla="val 5417823"/>
              </a:avLst>
            </a:prstGeom>
            <a:ln w="38100">
              <a:solidFill>
                <a:srgbClr val="8295A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Arc 72">
              <a:extLst>
                <a:ext uri="{FF2B5EF4-FFF2-40B4-BE49-F238E27FC236}">
                  <a16:creationId xmlns:a16="http://schemas.microsoft.com/office/drawing/2014/main" id="{3AD06498-F6C6-BE4F-A87A-83D37A274797}"/>
                </a:ext>
              </a:extLst>
            </p:cNvPr>
            <p:cNvSpPr/>
            <p:nvPr/>
          </p:nvSpPr>
          <p:spPr>
            <a:xfrm flipH="1">
              <a:off x="7940328" y="-5332517"/>
              <a:ext cx="441736" cy="2346406"/>
            </a:xfrm>
            <a:prstGeom prst="arc">
              <a:avLst>
                <a:gd name="adj1" fmla="val 16205672"/>
                <a:gd name="adj2" fmla="val 5417823"/>
              </a:avLst>
            </a:prstGeom>
            <a:ln w="38100">
              <a:solidFill>
                <a:srgbClr val="8295A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Arc 73">
              <a:extLst>
                <a:ext uri="{FF2B5EF4-FFF2-40B4-BE49-F238E27FC236}">
                  <a16:creationId xmlns:a16="http://schemas.microsoft.com/office/drawing/2014/main" id="{70ECCF2C-4C17-5242-B7CD-3AFB2F7B2CBD}"/>
                </a:ext>
              </a:extLst>
            </p:cNvPr>
            <p:cNvSpPr/>
            <p:nvPr/>
          </p:nvSpPr>
          <p:spPr>
            <a:xfrm rot="20252250">
              <a:off x="9374572" y="-5482823"/>
              <a:ext cx="488236" cy="1835058"/>
            </a:xfrm>
            <a:prstGeom prst="arc">
              <a:avLst>
                <a:gd name="adj1" fmla="val 16313600"/>
                <a:gd name="adj2" fmla="val 5248710"/>
              </a:avLst>
            </a:prstGeom>
            <a:ln w="38100">
              <a:solidFill>
                <a:srgbClr val="8295A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7065531F-EEA7-CA4E-8CC1-EC91F218C529}"/>
                </a:ext>
              </a:extLst>
            </p:cNvPr>
            <p:cNvSpPr/>
            <p:nvPr/>
          </p:nvSpPr>
          <p:spPr>
            <a:xfrm>
              <a:off x="6719494" y="-4647162"/>
              <a:ext cx="1130191" cy="393314"/>
            </a:xfrm>
            <a:prstGeom prst="rect">
              <a:avLst/>
            </a:prstGeom>
            <a:solidFill>
              <a:schemeClr val="bg1">
                <a:alpha val="80000"/>
              </a:schemeClr>
            </a:solidFill>
            <a:ln>
              <a:noFill/>
            </a:ln>
            <a:effectLst>
              <a:softEdge rad="50800"/>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venir Book" panose="02000503020000020003" pitchFamily="2" charset="0"/>
                  <a:ea typeface="+mn-ea"/>
                  <a:cs typeface="Calibri" panose="020F0502020204030204" pitchFamily="34" charset="0"/>
                </a:rPr>
                <a:t>Childcare</a:t>
              </a:r>
            </a:p>
          </p:txBody>
        </p:sp>
        <p:sp>
          <p:nvSpPr>
            <p:cNvPr id="76" name="Rounded Rectangle 75">
              <a:extLst>
                <a:ext uri="{FF2B5EF4-FFF2-40B4-BE49-F238E27FC236}">
                  <a16:creationId xmlns:a16="http://schemas.microsoft.com/office/drawing/2014/main" id="{72B90ECB-E6B4-BB4E-BAE7-7AD53D23C328}"/>
                </a:ext>
              </a:extLst>
            </p:cNvPr>
            <p:cNvSpPr>
              <a:spLocks noChangeAspect="1"/>
            </p:cNvSpPr>
            <p:nvPr/>
          </p:nvSpPr>
          <p:spPr>
            <a:xfrm>
              <a:off x="7076838" y="-5089826"/>
              <a:ext cx="408108" cy="408109"/>
            </a:xfrm>
            <a:prstGeom prst="roundRect">
              <a:avLst>
                <a:gd name="adj" fmla="val 50000"/>
              </a:avLst>
            </a:prstGeom>
            <a:solidFill>
              <a:srgbClr val="C6D0DA"/>
            </a:solidFill>
            <a:ln w="19050" cap="flat" cmpd="sng" algn="ctr">
              <a:solidFill>
                <a:srgbClr val="8295A8"/>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5A5A5"/>
                </a:solidFill>
                <a:effectLst/>
                <a:uLnTx/>
                <a:uFillTx/>
                <a:latin typeface="Avenir Book" panose="02000503020000020003" pitchFamily="2" charset="0"/>
                <a:ea typeface="+mn-ea"/>
                <a:cs typeface="+mn-cs"/>
              </a:endParaRPr>
            </a:p>
          </p:txBody>
        </p:sp>
        <p:sp>
          <p:nvSpPr>
            <p:cNvPr id="77" name="Rectangle 76">
              <a:extLst>
                <a:ext uri="{FF2B5EF4-FFF2-40B4-BE49-F238E27FC236}">
                  <a16:creationId xmlns:a16="http://schemas.microsoft.com/office/drawing/2014/main" id="{EE1432EA-DD2D-A14A-8AE7-2B14EF5F84CA}"/>
                </a:ext>
              </a:extLst>
            </p:cNvPr>
            <p:cNvSpPr/>
            <p:nvPr/>
          </p:nvSpPr>
          <p:spPr>
            <a:xfrm>
              <a:off x="7773440" y="-5281835"/>
              <a:ext cx="779019" cy="393314"/>
            </a:xfrm>
            <a:prstGeom prst="rect">
              <a:avLst/>
            </a:prstGeom>
            <a:solidFill>
              <a:schemeClr val="bg1">
                <a:alpha val="80000"/>
              </a:schemeClr>
            </a:solidFill>
            <a:effectLst>
              <a:softEdge rad="50800"/>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venir Book" panose="02000503020000020003" pitchFamily="2" charset="0"/>
                  <a:ea typeface="+mn-ea"/>
                  <a:cs typeface="Calibri" panose="020F0502020204030204" pitchFamily="34" charset="0"/>
                </a:rPr>
                <a:t>Food</a:t>
              </a:r>
            </a:p>
          </p:txBody>
        </p:sp>
        <p:sp>
          <p:nvSpPr>
            <p:cNvPr id="78" name="Rounded Rectangle 77">
              <a:extLst>
                <a:ext uri="{FF2B5EF4-FFF2-40B4-BE49-F238E27FC236}">
                  <a16:creationId xmlns:a16="http://schemas.microsoft.com/office/drawing/2014/main" id="{D432CFAB-EDA1-5744-995D-EC9CD12DC1E5}"/>
                </a:ext>
              </a:extLst>
            </p:cNvPr>
            <p:cNvSpPr>
              <a:spLocks noChangeAspect="1"/>
            </p:cNvSpPr>
            <p:nvPr/>
          </p:nvSpPr>
          <p:spPr>
            <a:xfrm>
              <a:off x="7960359" y="-5724498"/>
              <a:ext cx="408108" cy="408108"/>
            </a:xfrm>
            <a:prstGeom prst="roundRect">
              <a:avLst>
                <a:gd name="adj" fmla="val 50000"/>
              </a:avLst>
            </a:prstGeom>
            <a:solidFill>
              <a:srgbClr val="C6D0DA"/>
            </a:solidFill>
            <a:ln w="19050" cap="flat" cmpd="sng" algn="ctr">
              <a:solidFill>
                <a:srgbClr val="8295A8"/>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5A5A5"/>
                </a:solidFill>
                <a:effectLst/>
                <a:uLnTx/>
                <a:uFillTx/>
                <a:latin typeface="Avenir Book" panose="02000503020000020003" pitchFamily="2" charset="0"/>
                <a:ea typeface="+mn-ea"/>
                <a:cs typeface="+mn-cs"/>
              </a:endParaRPr>
            </a:p>
          </p:txBody>
        </p:sp>
        <p:sp>
          <p:nvSpPr>
            <p:cNvPr id="79" name="Rectangle 78">
              <a:extLst>
                <a:ext uri="{FF2B5EF4-FFF2-40B4-BE49-F238E27FC236}">
                  <a16:creationId xmlns:a16="http://schemas.microsoft.com/office/drawing/2014/main" id="{8475983E-59C3-2C4B-ABF0-03A89BEB3768}"/>
                </a:ext>
              </a:extLst>
            </p:cNvPr>
            <p:cNvSpPr/>
            <p:nvPr/>
          </p:nvSpPr>
          <p:spPr>
            <a:xfrm>
              <a:off x="9326696" y="-4647162"/>
              <a:ext cx="1554523" cy="393314"/>
            </a:xfrm>
            <a:prstGeom prst="rect">
              <a:avLst/>
            </a:prstGeom>
            <a:solidFill>
              <a:schemeClr val="bg1">
                <a:alpha val="80000"/>
              </a:schemeClr>
            </a:solidFill>
            <a:effectLst>
              <a:softEdge rad="50800"/>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venir Book" panose="02000503020000020003" pitchFamily="2" charset="0"/>
                  <a:ea typeface="+mn-ea"/>
                  <a:cs typeface="Calibri" panose="020F0502020204030204" pitchFamily="34" charset="0"/>
                </a:rPr>
                <a:t>Transportation</a:t>
              </a:r>
            </a:p>
          </p:txBody>
        </p:sp>
        <p:sp>
          <p:nvSpPr>
            <p:cNvPr id="80" name="Rounded Rectangle 79">
              <a:extLst>
                <a:ext uri="{FF2B5EF4-FFF2-40B4-BE49-F238E27FC236}">
                  <a16:creationId xmlns:a16="http://schemas.microsoft.com/office/drawing/2014/main" id="{3AF9421A-5ADA-8E42-B9B1-7102CCC24803}"/>
                </a:ext>
              </a:extLst>
            </p:cNvPr>
            <p:cNvSpPr>
              <a:spLocks noChangeAspect="1"/>
            </p:cNvSpPr>
            <p:nvPr/>
          </p:nvSpPr>
          <p:spPr>
            <a:xfrm>
              <a:off x="9901366" y="-5089826"/>
              <a:ext cx="408108" cy="408109"/>
            </a:xfrm>
            <a:prstGeom prst="roundRect">
              <a:avLst>
                <a:gd name="adj" fmla="val 50000"/>
              </a:avLst>
            </a:prstGeom>
            <a:solidFill>
              <a:srgbClr val="C6D0DA"/>
            </a:solidFill>
            <a:ln w="19050" cap="flat" cmpd="sng" algn="ctr">
              <a:solidFill>
                <a:srgbClr val="8295A8"/>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5A5A5"/>
                </a:solidFill>
                <a:effectLst/>
                <a:uLnTx/>
                <a:uFillTx/>
                <a:latin typeface="Avenir Book" panose="02000503020000020003" pitchFamily="2" charset="0"/>
                <a:ea typeface="+mn-ea"/>
                <a:cs typeface="+mn-cs"/>
              </a:endParaRPr>
            </a:p>
          </p:txBody>
        </p:sp>
        <p:sp>
          <p:nvSpPr>
            <p:cNvPr id="81" name="Rectangle 80">
              <a:extLst>
                <a:ext uri="{FF2B5EF4-FFF2-40B4-BE49-F238E27FC236}">
                  <a16:creationId xmlns:a16="http://schemas.microsoft.com/office/drawing/2014/main" id="{6C126003-E99E-CA4C-BE9F-73F236D79C47}"/>
                </a:ext>
              </a:extLst>
            </p:cNvPr>
            <p:cNvSpPr/>
            <p:nvPr/>
          </p:nvSpPr>
          <p:spPr>
            <a:xfrm>
              <a:off x="8835339" y="-5281835"/>
              <a:ext cx="776090" cy="393314"/>
            </a:xfrm>
            <a:prstGeom prst="rect">
              <a:avLst/>
            </a:prstGeom>
            <a:solidFill>
              <a:schemeClr val="bg1">
                <a:alpha val="80000"/>
              </a:schemeClr>
            </a:solidFill>
            <a:effectLst>
              <a:softEdge rad="50800"/>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venir Book" panose="02000503020000020003" pitchFamily="2" charset="0"/>
                  <a:ea typeface="+mn-ea"/>
                  <a:cs typeface="Calibri" panose="020F0502020204030204" pitchFamily="34" charset="0"/>
                </a:rPr>
                <a:t>Work</a:t>
              </a:r>
            </a:p>
          </p:txBody>
        </p:sp>
        <p:sp>
          <p:nvSpPr>
            <p:cNvPr id="82" name="Rounded Rectangle 81">
              <a:extLst>
                <a:ext uri="{FF2B5EF4-FFF2-40B4-BE49-F238E27FC236}">
                  <a16:creationId xmlns:a16="http://schemas.microsoft.com/office/drawing/2014/main" id="{3A6F9718-0068-8043-A8BF-907FCE182CDE}"/>
                </a:ext>
              </a:extLst>
            </p:cNvPr>
            <p:cNvSpPr>
              <a:spLocks noChangeAspect="1"/>
            </p:cNvSpPr>
            <p:nvPr/>
          </p:nvSpPr>
          <p:spPr>
            <a:xfrm>
              <a:off x="9020792" y="-5724498"/>
              <a:ext cx="408108" cy="408108"/>
            </a:xfrm>
            <a:prstGeom prst="roundRect">
              <a:avLst>
                <a:gd name="adj" fmla="val 50000"/>
              </a:avLst>
            </a:prstGeom>
            <a:solidFill>
              <a:srgbClr val="C6D0DA"/>
            </a:solidFill>
            <a:ln w="19050" cap="flat" cmpd="sng" algn="ctr">
              <a:solidFill>
                <a:srgbClr val="8295A8"/>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5A5A5"/>
                </a:solidFill>
                <a:effectLst/>
                <a:uLnTx/>
                <a:uFillTx/>
                <a:latin typeface="Avenir Book" panose="02000503020000020003" pitchFamily="2" charset="0"/>
                <a:ea typeface="+mn-ea"/>
                <a:cs typeface="+mn-cs"/>
              </a:endParaRPr>
            </a:p>
          </p:txBody>
        </p:sp>
        <p:sp>
          <p:nvSpPr>
            <p:cNvPr id="83" name="Rectangle 82">
              <a:extLst>
                <a:ext uri="{FF2B5EF4-FFF2-40B4-BE49-F238E27FC236}">
                  <a16:creationId xmlns:a16="http://schemas.microsoft.com/office/drawing/2014/main" id="{6EE276B4-FD13-F74E-84F9-755FE6910EE2}"/>
                </a:ext>
              </a:extLst>
            </p:cNvPr>
            <p:cNvSpPr/>
            <p:nvPr/>
          </p:nvSpPr>
          <p:spPr>
            <a:xfrm>
              <a:off x="6737746" y="-3366461"/>
              <a:ext cx="1086296" cy="393314"/>
            </a:xfrm>
            <a:prstGeom prst="rect">
              <a:avLst/>
            </a:prstGeom>
            <a:solidFill>
              <a:schemeClr val="bg1">
                <a:alpha val="80000"/>
              </a:schemeClr>
            </a:solidFill>
            <a:effectLst>
              <a:softEdge rad="50800"/>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venir Book" panose="02000503020000020003" pitchFamily="2" charset="0"/>
                  <a:ea typeface="+mn-ea"/>
                  <a:cs typeface="Calibri" panose="020F0502020204030204" pitchFamily="34" charset="0"/>
                </a:rPr>
                <a:t>Husband</a:t>
              </a:r>
            </a:p>
          </p:txBody>
        </p:sp>
        <p:sp>
          <p:nvSpPr>
            <p:cNvPr id="84" name="Rounded Rectangle 83">
              <a:extLst>
                <a:ext uri="{FF2B5EF4-FFF2-40B4-BE49-F238E27FC236}">
                  <a16:creationId xmlns:a16="http://schemas.microsoft.com/office/drawing/2014/main" id="{C3DF4666-D16D-9848-8C02-51E004FE2DD0}"/>
                </a:ext>
              </a:extLst>
            </p:cNvPr>
            <p:cNvSpPr>
              <a:spLocks noChangeAspect="1"/>
            </p:cNvSpPr>
            <p:nvPr/>
          </p:nvSpPr>
          <p:spPr>
            <a:xfrm>
              <a:off x="7076838" y="-3807102"/>
              <a:ext cx="408108" cy="408109"/>
            </a:xfrm>
            <a:prstGeom prst="roundRect">
              <a:avLst>
                <a:gd name="adj" fmla="val 50000"/>
              </a:avLst>
            </a:prstGeom>
            <a:solidFill>
              <a:srgbClr val="AED581"/>
            </a:solidFill>
            <a:ln w="19050" cap="flat" cmpd="sng" algn="ctr">
              <a:solidFill>
                <a:srgbClr val="8295A8"/>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5A5A5"/>
                </a:solidFill>
                <a:effectLst/>
                <a:uLnTx/>
                <a:uFillTx/>
                <a:latin typeface="Avenir Book" panose="02000503020000020003" pitchFamily="2" charset="0"/>
                <a:ea typeface="+mn-ea"/>
                <a:cs typeface="+mn-cs"/>
              </a:endParaRPr>
            </a:p>
          </p:txBody>
        </p:sp>
        <p:sp>
          <p:nvSpPr>
            <p:cNvPr id="85" name="Rectangle 84">
              <a:extLst>
                <a:ext uri="{FF2B5EF4-FFF2-40B4-BE49-F238E27FC236}">
                  <a16:creationId xmlns:a16="http://schemas.microsoft.com/office/drawing/2014/main" id="{D832DBEB-9E95-7841-B689-EACE6BA9E601}"/>
                </a:ext>
              </a:extLst>
            </p:cNvPr>
            <p:cNvSpPr/>
            <p:nvPr/>
          </p:nvSpPr>
          <p:spPr>
            <a:xfrm>
              <a:off x="7688571" y="-2607960"/>
              <a:ext cx="948752" cy="393314"/>
            </a:xfrm>
            <a:prstGeom prst="rect">
              <a:avLst/>
            </a:prstGeom>
            <a:solidFill>
              <a:schemeClr val="bg1">
                <a:alpha val="80000"/>
              </a:schemeClr>
            </a:solidFill>
            <a:effectLst>
              <a:softEdge rad="50800"/>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venir Book" panose="02000503020000020003" pitchFamily="2" charset="0"/>
                  <a:ea typeface="+mn-ea"/>
                  <a:cs typeface="Calibri" panose="020F0502020204030204" pitchFamily="34" charset="0"/>
                </a:rPr>
                <a:t>Mother</a:t>
              </a:r>
            </a:p>
          </p:txBody>
        </p:sp>
        <p:sp>
          <p:nvSpPr>
            <p:cNvPr id="86" name="Rounded Rectangle 85">
              <a:extLst>
                <a:ext uri="{FF2B5EF4-FFF2-40B4-BE49-F238E27FC236}">
                  <a16:creationId xmlns:a16="http://schemas.microsoft.com/office/drawing/2014/main" id="{649C581B-000B-F94D-BAE4-F2E6E0678A31}"/>
                </a:ext>
              </a:extLst>
            </p:cNvPr>
            <p:cNvSpPr>
              <a:spLocks noChangeAspect="1"/>
            </p:cNvSpPr>
            <p:nvPr/>
          </p:nvSpPr>
          <p:spPr>
            <a:xfrm>
              <a:off x="7960359" y="-3039160"/>
              <a:ext cx="408108" cy="408108"/>
            </a:xfrm>
            <a:prstGeom prst="roundRect">
              <a:avLst>
                <a:gd name="adj" fmla="val 50000"/>
              </a:avLst>
            </a:prstGeom>
            <a:solidFill>
              <a:srgbClr val="FFD54F"/>
            </a:solidFill>
            <a:ln w="19050" cap="flat" cmpd="sng" algn="ctr">
              <a:solidFill>
                <a:srgbClr val="8295A8"/>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5A5A5"/>
                </a:solidFill>
                <a:effectLst/>
                <a:uLnTx/>
                <a:uFillTx/>
                <a:latin typeface="Avenir Book" panose="02000503020000020003" pitchFamily="2" charset="0"/>
                <a:ea typeface="+mn-ea"/>
                <a:cs typeface="+mn-cs"/>
              </a:endParaRPr>
            </a:p>
          </p:txBody>
        </p:sp>
        <p:sp>
          <p:nvSpPr>
            <p:cNvPr id="87" name="Rectangle 86">
              <a:extLst>
                <a:ext uri="{FF2B5EF4-FFF2-40B4-BE49-F238E27FC236}">
                  <a16:creationId xmlns:a16="http://schemas.microsoft.com/office/drawing/2014/main" id="{228D8022-223F-304B-9853-44BBA49B996A}"/>
                </a:ext>
              </a:extLst>
            </p:cNvPr>
            <p:cNvSpPr/>
            <p:nvPr/>
          </p:nvSpPr>
          <p:spPr>
            <a:xfrm>
              <a:off x="9667626" y="-3364858"/>
              <a:ext cx="872665" cy="393314"/>
            </a:xfrm>
            <a:prstGeom prst="rect">
              <a:avLst/>
            </a:prstGeom>
            <a:solidFill>
              <a:schemeClr val="bg1">
                <a:alpha val="80000"/>
              </a:schemeClr>
            </a:solidFill>
            <a:effectLst>
              <a:softEdge rad="50800"/>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venir Book" panose="02000503020000020003" pitchFamily="2" charset="0"/>
                  <a:ea typeface="+mn-ea"/>
                  <a:cs typeface="Calibri" panose="020F0502020204030204" pitchFamily="34" charset="0"/>
                </a:rPr>
                <a:t>Friend</a:t>
              </a:r>
            </a:p>
          </p:txBody>
        </p:sp>
        <p:sp>
          <p:nvSpPr>
            <p:cNvPr id="88" name="Rounded Rectangle 87">
              <a:extLst>
                <a:ext uri="{FF2B5EF4-FFF2-40B4-BE49-F238E27FC236}">
                  <a16:creationId xmlns:a16="http://schemas.microsoft.com/office/drawing/2014/main" id="{664C4205-4934-A947-BA35-D028C991376D}"/>
                </a:ext>
              </a:extLst>
            </p:cNvPr>
            <p:cNvSpPr>
              <a:spLocks noChangeAspect="1"/>
            </p:cNvSpPr>
            <p:nvPr/>
          </p:nvSpPr>
          <p:spPr>
            <a:xfrm>
              <a:off x="9901366" y="-3807102"/>
              <a:ext cx="408108" cy="408109"/>
            </a:xfrm>
            <a:prstGeom prst="roundRect">
              <a:avLst>
                <a:gd name="adj" fmla="val 50000"/>
              </a:avLst>
            </a:prstGeom>
            <a:solidFill>
              <a:srgbClr val="9575CD"/>
            </a:solidFill>
            <a:ln w="19050" cap="flat" cmpd="sng" algn="ctr">
              <a:solidFill>
                <a:srgbClr val="8295A8"/>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5A5A5"/>
                </a:solidFill>
                <a:effectLst/>
                <a:uLnTx/>
                <a:uFillTx/>
                <a:latin typeface="Avenir Book" panose="02000503020000020003" pitchFamily="2" charset="0"/>
                <a:ea typeface="+mn-ea"/>
                <a:cs typeface="+mn-cs"/>
              </a:endParaRPr>
            </a:p>
          </p:txBody>
        </p:sp>
        <p:sp>
          <p:nvSpPr>
            <p:cNvPr id="89" name="Rectangle 88">
              <a:extLst>
                <a:ext uri="{FF2B5EF4-FFF2-40B4-BE49-F238E27FC236}">
                  <a16:creationId xmlns:a16="http://schemas.microsoft.com/office/drawing/2014/main" id="{8CFA0FB9-CFE5-AE4D-92D2-D5DDFEC3EE4B}"/>
                </a:ext>
              </a:extLst>
            </p:cNvPr>
            <p:cNvSpPr/>
            <p:nvPr/>
          </p:nvSpPr>
          <p:spPr>
            <a:xfrm>
              <a:off x="8653896" y="-2607962"/>
              <a:ext cx="1138972" cy="393314"/>
            </a:xfrm>
            <a:prstGeom prst="rect">
              <a:avLst/>
            </a:prstGeom>
            <a:solidFill>
              <a:schemeClr val="bg1">
                <a:alpha val="80000"/>
              </a:schemeClr>
            </a:solidFill>
            <a:effectLst>
              <a:softEdge rad="50800"/>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venir Book" panose="02000503020000020003" pitchFamily="2" charset="0"/>
                  <a:ea typeface="+mn-ea"/>
                  <a:cs typeface="Calibri" panose="020F0502020204030204" pitchFamily="34" charset="0"/>
                </a:rPr>
                <a:t>Neighbor</a:t>
              </a:r>
            </a:p>
          </p:txBody>
        </p:sp>
        <p:sp>
          <p:nvSpPr>
            <p:cNvPr id="90" name="Rounded Rectangle 89">
              <a:extLst>
                <a:ext uri="{FF2B5EF4-FFF2-40B4-BE49-F238E27FC236}">
                  <a16:creationId xmlns:a16="http://schemas.microsoft.com/office/drawing/2014/main" id="{15494AD5-A577-8C47-A445-296D21F0531A}"/>
                </a:ext>
              </a:extLst>
            </p:cNvPr>
            <p:cNvSpPr>
              <a:spLocks noChangeAspect="1"/>
            </p:cNvSpPr>
            <p:nvPr/>
          </p:nvSpPr>
          <p:spPr>
            <a:xfrm>
              <a:off x="9020792" y="-3039160"/>
              <a:ext cx="408108" cy="408108"/>
            </a:xfrm>
            <a:prstGeom prst="roundRect">
              <a:avLst>
                <a:gd name="adj" fmla="val 50000"/>
              </a:avLst>
            </a:prstGeom>
            <a:solidFill>
              <a:srgbClr val="FF8A65"/>
            </a:solidFill>
            <a:ln w="19050" cap="flat" cmpd="sng" algn="ctr">
              <a:solidFill>
                <a:srgbClr val="8295A8"/>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5A5A5"/>
                </a:solidFill>
                <a:effectLst/>
                <a:uLnTx/>
                <a:uFillTx/>
                <a:latin typeface="Avenir Book" panose="02000503020000020003" pitchFamily="2" charset="0"/>
                <a:ea typeface="+mn-ea"/>
                <a:cs typeface="+mn-cs"/>
              </a:endParaRPr>
            </a:p>
          </p:txBody>
        </p:sp>
        <p:sp>
          <p:nvSpPr>
            <p:cNvPr id="91" name="Rounded Rectangle 90">
              <a:extLst>
                <a:ext uri="{FF2B5EF4-FFF2-40B4-BE49-F238E27FC236}">
                  <a16:creationId xmlns:a16="http://schemas.microsoft.com/office/drawing/2014/main" id="{BA473540-463F-FC47-905D-399A29F2B869}"/>
                </a:ext>
              </a:extLst>
            </p:cNvPr>
            <p:cNvSpPr>
              <a:spLocks noChangeAspect="1"/>
            </p:cNvSpPr>
            <p:nvPr/>
          </p:nvSpPr>
          <p:spPr>
            <a:xfrm>
              <a:off x="8493538" y="-4371663"/>
              <a:ext cx="408108" cy="408108"/>
            </a:xfrm>
            <a:prstGeom prst="roundRect">
              <a:avLst>
                <a:gd name="adj" fmla="val 50000"/>
              </a:avLst>
            </a:prstGeom>
            <a:solidFill>
              <a:srgbClr val="233649"/>
            </a:solidFill>
            <a:ln w="19050" cap="flat" cmpd="sng" algn="ctr">
              <a:solidFill>
                <a:srgbClr val="8295A8"/>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5A5A5"/>
                </a:solidFill>
                <a:effectLst/>
                <a:uLnTx/>
                <a:uFillTx/>
                <a:latin typeface="Avenir Book" panose="02000503020000020003" pitchFamily="2" charset="0"/>
                <a:ea typeface="+mn-ea"/>
                <a:cs typeface="+mn-cs"/>
              </a:endParaRPr>
            </a:p>
          </p:txBody>
        </p:sp>
        <p:pic>
          <p:nvPicPr>
            <p:cNvPr id="92" name="Graphic 91">
              <a:extLst>
                <a:ext uri="{FF2B5EF4-FFF2-40B4-BE49-F238E27FC236}">
                  <a16:creationId xmlns:a16="http://schemas.microsoft.com/office/drawing/2014/main" id="{C5CD97C5-9E58-5148-BDDF-C50EB26D991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77628" y="-5669963"/>
              <a:ext cx="291506" cy="291506"/>
            </a:xfrm>
            <a:prstGeom prst="rect">
              <a:avLst/>
            </a:prstGeom>
          </p:spPr>
        </p:pic>
        <p:pic>
          <p:nvPicPr>
            <p:cNvPr id="93" name="Graphic 92">
              <a:extLst>
                <a:ext uri="{FF2B5EF4-FFF2-40B4-BE49-F238E27FC236}">
                  <a16:creationId xmlns:a16="http://schemas.microsoft.com/office/drawing/2014/main" id="{D042EE43-BEA0-9F40-BBD8-29B4E2EAFF5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15443" y="-5667851"/>
              <a:ext cx="291506" cy="291506"/>
            </a:xfrm>
            <a:prstGeom prst="rect">
              <a:avLst/>
            </a:prstGeom>
          </p:spPr>
        </p:pic>
        <p:pic>
          <p:nvPicPr>
            <p:cNvPr id="94" name="Graphic 93">
              <a:extLst>
                <a:ext uri="{FF2B5EF4-FFF2-40B4-BE49-F238E27FC236}">
                  <a16:creationId xmlns:a16="http://schemas.microsoft.com/office/drawing/2014/main" id="{7F6C077F-FC7B-714A-AAE0-275AA769DDA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958204" y="-5037874"/>
              <a:ext cx="291506" cy="291506"/>
            </a:xfrm>
            <a:prstGeom prst="rect">
              <a:avLst/>
            </a:prstGeom>
          </p:spPr>
        </p:pic>
        <p:pic>
          <p:nvPicPr>
            <p:cNvPr id="95" name="Graphic 94">
              <a:extLst>
                <a:ext uri="{FF2B5EF4-FFF2-40B4-BE49-F238E27FC236}">
                  <a16:creationId xmlns:a16="http://schemas.microsoft.com/office/drawing/2014/main" id="{2AD2F8F6-3E49-7C47-A2BA-C1D422F7B7D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31297" y="-5034360"/>
              <a:ext cx="291506" cy="291506"/>
            </a:xfrm>
            <a:prstGeom prst="rect">
              <a:avLst/>
            </a:prstGeom>
          </p:spPr>
        </p:pic>
        <p:sp>
          <p:nvSpPr>
            <p:cNvPr id="96" name="Rectangle 95">
              <a:extLst>
                <a:ext uri="{FF2B5EF4-FFF2-40B4-BE49-F238E27FC236}">
                  <a16:creationId xmlns:a16="http://schemas.microsoft.com/office/drawing/2014/main" id="{44699EF6-A0BD-7F44-B040-29065049F0B5}"/>
                </a:ext>
              </a:extLst>
            </p:cNvPr>
            <p:cNvSpPr/>
            <p:nvPr/>
          </p:nvSpPr>
          <p:spPr>
            <a:xfrm>
              <a:off x="8369616" y="-4335257"/>
              <a:ext cx="661961" cy="393314"/>
            </a:xfrm>
            <a:prstGeom prst="rect">
              <a:avLst/>
            </a:prstGeom>
            <a:noFill/>
            <a:effectLst>
              <a:softEdge rad="0"/>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Avenir Book" panose="02000503020000020003" pitchFamily="2" charset="0"/>
                  <a:ea typeface="+mn-ea"/>
                  <a:cs typeface="Calibri" panose="020F0502020204030204" pitchFamily="34" charset="0"/>
                </a:rPr>
                <a:t>You</a:t>
              </a:r>
            </a:p>
          </p:txBody>
        </p:sp>
      </p:grpSp>
      <p:grpSp>
        <p:nvGrpSpPr>
          <p:cNvPr id="97" name="Group 96">
            <a:extLst>
              <a:ext uri="{FF2B5EF4-FFF2-40B4-BE49-F238E27FC236}">
                <a16:creationId xmlns:a16="http://schemas.microsoft.com/office/drawing/2014/main" id="{BD66FD7F-8A41-0345-A0D6-33DF8F40648A}"/>
              </a:ext>
            </a:extLst>
          </p:cNvPr>
          <p:cNvGrpSpPr/>
          <p:nvPr/>
        </p:nvGrpSpPr>
        <p:grpSpPr>
          <a:xfrm>
            <a:off x="0" y="0"/>
            <a:ext cx="12192000" cy="580768"/>
            <a:chOff x="0" y="0"/>
            <a:chExt cx="12192000" cy="580768"/>
          </a:xfrm>
        </p:grpSpPr>
        <p:sp>
          <p:nvSpPr>
            <p:cNvPr id="98" name="Rectangle 97">
              <a:extLst>
                <a:ext uri="{FF2B5EF4-FFF2-40B4-BE49-F238E27FC236}">
                  <a16:creationId xmlns:a16="http://schemas.microsoft.com/office/drawing/2014/main" id="{C8168295-2562-DB40-A79B-8C451155D2D4}"/>
                </a:ext>
              </a:extLst>
            </p:cNvPr>
            <p:cNvSpPr/>
            <p:nvPr/>
          </p:nvSpPr>
          <p:spPr>
            <a:xfrm>
              <a:off x="0" y="0"/>
              <a:ext cx="12192000" cy="580768"/>
            </a:xfrm>
            <a:prstGeom prst="rect">
              <a:avLst/>
            </a:prstGeom>
            <a:solidFill>
              <a:srgbClr val="2336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Book" panose="02000503020000020003" pitchFamily="2" charset="0"/>
                <a:ea typeface="+mn-ea"/>
                <a:cs typeface="+mn-cs"/>
              </a:endParaRPr>
            </a:p>
          </p:txBody>
        </p:sp>
        <p:pic>
          <p:nvPicPr>
            <p:cNvPr id="99" name="Picture 98" descr="Text&#10;&#10;Description automatically generated">
              <a:extLst>
                <a:ext uri="{FF2B5EF4-FFF2-40B4-BE49-F238E27FC236}">
                  <a16:creationId xmlns:a16="http://schemas.microsoft.com/office/drawing/2014/main" id="{29F0AC55-00EA-244B-9B65-BE595A563EA1}"/>
                </a:ext>
              </a:extLst>
            </p:cNvPr>
            <p:cNvPicPr>
              <a:picLocks noChangeAspect="1"/>
            </p:cNvPicPr>
            <p:nvPr/>
          </p:nvPicPr>
          <p:blipFill>
            <a:blip r:embed="rId11"/>
            <a:stretch>
              <a:fillRect/>
            </a:stretch>
          </p:blipFill>
          <p:spPr>
            <a:xfrm>
              <a:off x="235655" y="52857"/>
              <a:ext cx="1900215" cy="475054"/>
            </a:xfrm>
            <a:prstGeom prst="rect">
              <a:avLst/>
            </a:prstGeom>
          </p:spPr>
        </p:pic>
        <p:sp>
          <p:nvSpPr>
            <p:cNvPr id="100" name="Rectangle 99">
              <a:extLst>
                <a:ext uri="{FF2B5EF4-FFF2-40B4-BE49-F238E27FC236}">
                  <a16:creationId xmlns:a16="http://schemas.microsoft.com/office/drawing/2014/main" id="{C8D8AACD-3D19-ED4C-9C5A-D979B2D7DB1C}"/>
                </a:ext>
              </a:extLst>
            </p:cNvPr>
            <p:cNvSpPr/>
            <p:nvPr/>
          </p:nvSpPr>
          <p:spPr>
            <a:xfrm>
              <a:off x="5255069" y="74227"/>
              <a:ext cx="1681872" cy="461665"/>
            </a:xfrm>
            <a:prstGeom prst="rect">
              <a:avLst/>
            </a:prstGeom>
          </p:spPr>
          <p:txBody>
            <a:bodyPr wrap="none">
              <a:spAutoFit/>
            </a:bodyPr>
            <a:lstStyle/>
            <a:p>
              <a:pPr marL="0" marR="0" lvl="0" indent="0" algn="ctr" defTabSz="410765" rtl="0" eaLnBrk="1" fontAlgn="auto" latinLnBrk="0" hangingPunct="0">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Avenir Light" panose="020B0402020203020204" pitchFamily="34" charset="77"/>
                  <a:ea typeface="Roboto" panose="02000000000000000000" pitchFamily="2" charset="0"/>
                  <a:cs typeface="Arial" panose="020B0604020202020204" pitchFamily="34" charset="0"/>
                </a:rPr>
                <a:t>For Patients</a:t>
              </a:r>
            </a:p>
          </p:txBody>
        </p:sp>
      </p:grpSp>
    </p:spTree>
    <p:extLst>
      <p:ext uri="{BB962C8B-B14F-4D97-AF65-F5344CB8AC3E}">
        <p14:creationId xmlns:p14="http://schemas.microsoft.com/office/powerpoint/2010/main" val="41859380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oup 50">
            <a:extLst>
              <a:ext uri="{FF2B5EF4-FFF2-40B4-BE49-F238E27FC236}">
                <a16:creationId xmlns:a16="http://schemas.microsoft.com/office/drawing/2014/main" id="{9C6A7BB2-D82C-8143-830A-D16C7D8C76C8}"/>
              </a:ext>
            </a:extLst>
          </p:cNvPr>
          <p:cNvGrpSpPr/>
          <p:nvPr/>
        </p:nvGrpSpPr>
        <p:grpSpPr>
          <a:xfrm>
            <a:off x="5287563" y="2688873"/>
            <a:ext cx="3282853" cy="2768642"/>
            <a:chOff x="6719494" y="-5724498"/>
            <a:chExt cx="4161725" cy="3509852"/>
          </a:xfrm>
        </p:grpSpPr>
        <p:cxnSp>
          <p:nvCxnSpPr>
            <p:cNvPr id="52" name="Straight Connector 51">
              <a:extLst>
                <a:ext uri="{FF2B5EF4-FFF2-40B4-BE49-F238E27FC236}">
                  <a16:creationId xmlns:a16="http://schemas.microsoft.com/office/drawing/2014/main" id="{C38785A5-D0D5-C342-8018-352122132567}"/>
                </a:ext>
              </a:extLst>
            </p:cNvPr>
            <p:cNvCxnSpPr>
              <a:cxnSpLocks/>
            </p:cNvCxnSpPr>
            <p:nvPr/>
          </p:nvCxnSpPr>
          <p:spPr>
            <a:xfrm flipV="1">
              <a:off x="8221399" y="-4145946"/>
              <a:ext cx="467476" cy="1184196"/>
            </a:xfrm>
            <a:prstGeom prst="line">
              <a:avLst/>
            </a:prstGeom>
            <a:ln w="38100">
              <a:solidFill>
                <a:srgbClr val="C6D0DA"/>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76BE6307-09DF-0740-82CE-41CFB4014AA6}"/>
                </a:ext>
              </a:extLst>
            </p:cNvPr>
            <p:cNvCxnSpPr>
              <a:cxnSpLocks/>
            </p:cNvCxnSpPr>
            <p:nvPr/>
          </p:nvCxnSpPr>
          <p:spPr>
            <a:xfrm flipV="1">
              <a:off x="7382382" y="-4159964"/>
              <a:ext cx="1286060" cy="503798"/>
            </a:xfrm>
            <a:prstGeom prst="line">
              <a:avLst/>
            </a:prstGeom>
            <a:ln w="38100">
              <a:solidFill>
                <a:srgbClr val="C6D0DA"/>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21D31833-C640-F745-AB21-F615D82D3574}"/>
                </a:ext>
              </a:extLst>
            </p:cNvPr>
            <p:cNvCxnSpPr>
              <a:cxnSpLocks/>
            </p:cNvCxnSpPr>
            <p:nvPr/>
          </p:nvCxnSpPr>
          <p:spPr>
            <a:xfrm flipH="1" flipV="1">
              <a:off x="8717027" y="-4145946"/>
              <a:ext cx="458226" cy="1192983"/>
            </a:xfrm>
            <a:prstGeom prst="line">
              <a:avLst/>
            </a:prstGeom>
            <a:ln w="38100">
              <a:solidFill>
                <a:srgbClr val="C6D0DA"/>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182887F7-CD6F-0E45-AD2A-79F8330F0C01}"/>
                </a:ext>
              </a:extLst>
            </p:cNvPr>
            <p:cNvCxnSpPr>
              <a:cxnSpLocks/>
            </p:cNvCxnSpPr>
            <p:nvPr/>
          </p:nvCxnSpPr>
          <p:spPr>
            <a:xfrm flipH="1" flipV="1">
              <a:off x="8720282" y="-4154878"/>
              <a:ext cx="1245099" cy="492902"/>
            </a:xfrm>
            <a:prstGeom prst="line">
              <a:avLst/>
            </a:prstGeom>
            <a:ln w="38100">
              <a:solidFill>
                <a:srgbClr val="C6D0DA"/>
              </a:solidFill>
            </a:ln>
          </p:spPr>
          <p:style>
            <a:lnRef idx="1">
              <a:schemeClr val="accent1"/>
            </a:lnRef>
            <a:fillRef idx="0">
              <a:schemeClr val="accent1"/>
            </a:fillRef>
            <a:effectRef idx="0">
              <a:schemeClr val="accent1"/>
            </a:effectRef>
            <a:fontRef idx="minor">
              <a:schemeClr val="tx1"/>
            </a:fontRef>
          </p:style>
        </p:cxnSp>
        <p:sp>
          <p:nvSpPr>
            <p:cNvPr id="56" name="Arc 55">
              <a:extLst>
                <a:ext uri="{FF2B5EF4-FFF2-40B4-BE49-F238E27FC236}">
                  <a16:creationId xmlns:a16="http://schemas.microsoft.com/office/drawing/2014/main" id="{093D1811-4E97-584A-8652-8177E32D76C0}"/>
                </a:ext>
              </a:extLst>
            </p:cNvPr>
            <p:cNvSpPr/>
            <p:nvPr/>
          </p:nvSpPr>
          <p:spPr>
            <a:xfrm flipH="1">
              <a:off x="7172491" y="-4725577"/>
              <a:ext cx="170045" cy="940859"/>
            </a:xfrm>
            <a:prstGeom prst="arc">
              <a:avLst>
                <a:gd name="adj1" fmla="val 16313600"/>
                <a:gd name="adj2" fmla="val 5358480"/>
              </a:avLst>
            </a:prstGeom>
            <a:ln w="38100">
              <a:solidFill>
                <a:srgbClr val="8295A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Arc 56">
              <a:extLst>
                <a:ext uri="{FF2B5EF4-FFF2-40B4-BE49-F238E27FC236}">
                  <a16:creationId xmlns:a16="http://schemas.microsoft.com/office/drawing/2014/main" id="{463F38C5-7CCC-2B4A-BAB0-AC1A35745F09}"/>
                </a:ext>
              </a:extLst>
            </p:cNvPr>
            <p:cNvSpPr/>
            <p:nvPr/>
          </p:nvSpPr>
          <p:spPr>
            <a:xfrm rot="20371372">
              <a:off x="8401043" y="-5531836"/>
              <a:ext cx="685777" cy="2641993"/>
            </a:xfrm>
            <a:prstGeom prst="arc">
              <a:avLst>
                <a:gd name="adj1" fmla="val 16205672"/>
                <a:gd name="adj2" fmla="val 5311539"/>
              </a:avLst>
            </a:prstGeom>
            <a:ln w="38100">
              <a:solidFill>
                <a:srgbClr val="8295A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Arc 57">
              <a:extLst>
                <a:ext uri="{FF2B5EF4-FFF2-40B4-BE49-F238E27FC236}">
                  <a16:creationId xmlns:a16="http://schemas.microsoft.com/office/drawing/2014/main" id="{A78BB687-5FA2-674F-8B78-28AD3807D144}"/>
                </a:ext>
              </a:extLst>
            </p:cNvPr>
            <p:cNvSpPr/>
            <p:nvPr/>
          </p:nvSpPr>
          <p:spPr>
            <a:xfrm rot="20308359" flipH="1">
              <a:off x="7511307" y="-4805035"/>
              <a:ext cx="408392" cy="1937413"/>
            </a:xfrm>
            <a:prstGeom prst="arc">
              <a:avLst>
                <a:gd name="adj1" fmla="val 16205672"/>
                <a:gd name="adj2" fmla="val 5417823"/>
              </a:avLst>
            </a:prstGeom>
            <a:ln w="38100">
              <a:solidFill>
                <a:srgbClr val="8295A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Arc 58">
              <a:extLst>
                <a:ext uri="{FF2B5EF4-FFF2-40B4-BE49-F238E27FC236}">
                  <a16:creationId xmlns:a16="http://schemas.microsoft.com/office/drawing/2014/main" id="{228356AB-4B9D-A742-BAA5-4DD8C54F6645}"/>
                </a:ext>
              </a:extLst>
            </p:cNvPr>
            <p:cNvSpPr/>
            <p:nvPr/>
          </p:nvSpPr>
          <p:spPr>
            <a:xfrm rot="1366026" flipH="1">
              <a:off x="7582159" y="-5509688"/>
              <a:ext cx="425586" cy="1898171"/>
            </a:xfrm>
            <a:prstGeom prst="arc">
              <a:avLst>
                <a:gd name="adj1" fmla="val 16313600"/>
                <a:gd name="adj2" fmla="val 5248710"/>
              </a:avLst>
            </a:prstGeom>
            <a:ln w="38100">
              <a:solidFill>
                <a:srgbClr val="8295A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Arc 59">
              <a:extLst>
                <a:ext uri="{FF2B5EF4-FFF2-40B4-BE49-F238E27FC236}">
                  <a16:creationId xmlns:a16="http://schemas.microsoft.com/office/drawing/2014/main" id="{E86D8CBF-A7F1-074F-A171-3F5E86B14FB3}"/>
                </a:ext>
              </a:extLst>
            </p:cNvPr>
            <p:cNvSpPr/>
            <p:nvPr/>
          </p:nvSpPr>
          <p:spPr>
            <a:xfrm rot="1390318">
              <a:off x="9487940" y="-4830420"/>
              <a:ext cx="356817" cy="1946202"/>
            </a:xfrm>
            <a:prstGeom prst="arc">
              <a:avLst>
                <a:gd name="adj1" fmla="val 16205672"/>
                <a:gd name="adj2" fmla="val 5417823"/>
              </a:avLst>
            </a:prstGeom>
            <a:ln w="38100">
              <a:solidFill>
                <a:srgbClr val="8295A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Arc 60">
              <a:extLst>
                <a:ext uri="{FF2B5EF4-FFF2-40B4-BE49-F238E27FC236}">
                  <a16:creationId xmlns:a16="http://schemas.microsoft.com/office/drawing/2014/main" id="{3852D24F-26E8-9849-808C-E412B059AD9C}"/>
                </a:ext>
              </a:extLst>
            </p:cNvPr>
            <p:cNvSpPr/>
            <p:nvPr/>
          </p:nvSpPr>
          <p:spPr>
            <a:xfrm flipH="1">
              <a:off x="7940328" y="-5332517"/>
              <a:ext cx="441736" cy="2346406"/>
            </a:xfrm>
            <a:prstGeom prst="arc">
              <a:avLst>
                <a:gd name="adj1" fmla="val 16205672"/>
                <a:gd name="adj2" fmla="val 5417823"/>
              </a:avLst>
            </a:prstGeom>
            <a:ln w="38100">
              <a:solidFill>
                <a:srgbClr val="8295A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Arc 61">
              <a:extLst>
                <a:ext uri="{FF2B5EF4-FFF2-40B4-BE49-F238E27FC236}">
                  <a16:creationId xmlns:a16="http://schemas.microsoft.com/office/drawing/2014/main" id="{31B576F3-7F38-B745-8D65-AD2CDCE1B6D0}"/>
                </a:ext>
              </a:extLst>
            </p:cNvPr>
            <p:cNvSpPr/>
            <p:nvPr/>
          </p:nvSpPr>
          <p:spPr>
            <a:xfrm rot="20252250">
              <a:off x="9374572" y="-5482823"/>
              <a:ext cx="488236" cy="1835058"/>
            </a:xfrm>
            <a:prstGeom prst="arc">
              <a:avLst>
                <a:gd name="adj1" fmla="val 16313600"/>
                <a:gd name="adj2" fmla="val 5248710"/>
              </a:avLst>
            </a:prstGeom>
            <a:ln w="38100">
              <a:solidFill>
                <a:srgbClr val="8295A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Rectangle 62">
              <a:extLst>
                <a:ext uri="{FF2B5EF4-FFF2-40B4-BE49-F238E27FC236}">
                  <a16:creationId xmlns:a16="http://schemas.microsoft.com/office/drawing/2014/main" id="{79FEC6CE-BCBB-5840-AD89-B9CFB9AEDD42}"/>
                </a:ext>
              </a:extLst>
            </p:cNvPr>
            <p:cNvSpPr/>
            <p:nvPr/>
          </p:nvSpPr>
          <p:spPr>
            <a:xfrm>
              <a:off x="6719494" y="-4647162"/>
              <a:ext cx="1130191" cy="393314"/>
            </a:xfrm>
            <a:prstGeom prst="rect">
              <a:avLst/>
            </a:prstGeom>
            <a:solidFill>
              <a:schemeClr val="bg1">
                <a:alpha val="76000"/>
              </a:schemeClr>
            </a:solidFill>
            <a:ln>
              <a:noFill/>
            </a:ln>
            <a:effectLst>
              <a:softEdge rad="101600"/>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venir Book" panose="02000503020000020003" pitchFamily="2" charset="0"/>
                  <a:ea typeface="+mn-ea"/>
                  <a:cs typeface="Calibri" panose="020F0502020204030204" pitchFamily="34" charset="0"/>
                </a:rPr>
                <a:t>Childcare</a:t>
              </a:r>
            </a:p>
          </p:txBody>
        </p:sp>
        <p:sp>
          <p:nvSpPr>
            <p:cNvPr id="64" name="Rounded Rectangle 63">
              <a:extLst>
                <a:ext uri="{FF2B5EF4-FFF2-40B4-BE49-F238E27FC236}">
                  <a16:creationId xmlns:a16="http://schemas.microsoft.com/office/drawing/2014/main" id="{85CA35D9-D61E-094A-9F95-6372792CAF1F}"/>
                </a:ext>
              </a:extLst>
            </p:cNvPr>
            <p:cNvSpPr>
              <a:spLocks noChangeAspect="1"/>
            </p:cNvSpPr>
            <p:nvPr/>
          </p:nvSpPr>
          <p:spPr>
            <a:xfrm>
              <a:off x="7076838" y="-5089826"/>
              <a:ext cx="408108" cy="408109"/>
            </a:xfrm>
            <a:prstGeom prst="roundRect">
              <a:avLst>
                <a:gd name="adj" fmla="val 50000"/>
              </a:avLst>
            </a:prstGeom>
            <a:solidFill>
              <a:srgbClr val="C6D0DA"/>
            </a:solidFill>
            <a:ln w="19050" cap="flat" cmpd="sng" algn="ctr">
              <a:solidFill>
                <a:srgbClr val="8295A8"/>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5A5A5"/>
                </a:solidFill>
                <a:effectLst/>
                <a:uLnTx/>
                <a:uFillTx/>
                <a:latin typeface="Avenir Book" panose="02000503020000020003" pitchFamily="2" charset="0"/>
                <a:ea typeface="+mn-ea"/>
                <a:cs typeface="+mn-cs"/>
              </a:endParaRPr>
            </a:p>
          </p:txBody>
        </p:sp>
        <p:sp>
          <p:nvSpPr>
            <p:cNvPr id="65" name="Rectangle 64">
              <a:extLst>
                <a:ext uri="{FF2B5EF4-FFF2-40B4-BE49-F238E27FC236}">
                  <a16:creationId xmlns:a16="http://schemas.microsoft.com/office/drawing/2014/main" id="{AC36FE03-C7FC-E746-9F62-20A0C9EFA500}"/>
                </a:ext>
              </a:extLst>
            </p:cNvPr>
            <p:cNvSpPr/>
            <p:nvPr/>
          </p:nvSpPr>
          <p:spPr>
            <a:xfrm>
              <a:off x="7773440" y="-5281835"/>
              <a:ext cx="779019" cy="393314"/>
            </a:xfrm>
            <a:prstGeom prst="rect">
              <a:avLst/>
            </a:prstGeom>
            <a:solidFill>
              <a:schemeClr val="bg1">
                <a:alpha val="76000"/>
              </a:schemeClr>
            </a:solidFill>
            <a:effectLst>
              <a:softEdge rad="101600"/>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venir Book" panose="02000503020000020003" pitchFamily="2" charset="0"/>
                  <a:ea typeface="+mn-ea"/>
                  <a:cs typeface="Calibri" panose="020F0502020204030204" pitchFamily="34" charset="0"/>
                </a:rPr>
                <a:t>Food</a:t>
              </a:r>
            </a:p>
          </p:txBody>
        </p:sp>
        <p:sp>
          <p:nvSpPr>
            <p:cNvPr id="66" name="Rounded Rectangle 65">
              <a:extLst>
                <a:ext uri="{FF2B5EF4-FFF2-40B4-BE49-F238E27FC236}">
                  <a16:creationId xmlns:a16="http://schemas.microsoft.com/office/drawing/2014/main" id="{A2070C01-2A38-E046-8403-624C0260B005}"/>
                </a:ext>
              </a:extLst>
            </p:cNvPr>
            <p:cNvSpPr>
              <a:spLocks noChangeAspect="1"/>
            </p:cNvSpPr>
            <p:nvPr/>
          </p:nvSpPr>
          <p:spPr>
            <a:xfrm>
              <a:off x="7960359" y="-5724498"/>
              <a:ext cx="408108" cy="408108"/>
            </a:xfrm>
            <a:prstGeom prst="roundRect">
              <a:avLst>
                <a:gd name="adj" fmla="val 50000"/>
              </a:avLst>
            </a:prstGeom>
            <a:solidFill>
              <a:srgbClr val="C6D0DA"/>
            </a:solidFill>
            <a:ln w="19050" cap="flat" cmpd="sng" algn="ctr">
              <a:solidFill>
                <a:srgbClr val="8295A8"/>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5A5A5"/>
                </a:solidFill>
                <a:effectLst/>
                <a:uLnTx/>
                <a:uFillTx/>
                <a:latin typeface="Avenir Book" panose="02000503020000020003" pitchFamily="2" charset="0"/>
                <a:ea typeface="+mn-ea"/>
                <a:cs typeface="+mn-cs"/>
              </a:endParaRPr>
            </a:p>
          </p:txBody>
        </p:sp>
        <p:sp>
          <p:nvSpPr>
            <p:cNvPr id="67" name="Rectangle 66">
              <a:extLst>
                <a:ext uri="{FF2B5EF4-FFF2-40B4-BE49-F238E27FC236}">
                  <a16:creationId xmlns:a16="http://schemas.microsoft.com/office/drawing/2014/main" id="{962B97EB-0338-C14A-A2D7-26700D10C880}"/>
                </a:ext>
              </a:extLst>
            </p:cNvPr>
            <p:cNvSpPr/>
            <p:nvPr/>
          </p:nvSpPr>
          <p:spPr>
            <a:xfrm>
              <a:off x="9326696" y="-4647162"/>
              <a:ext cx="1554523" cy="393314"/>
            </a:xfrm>
            <a:prstGeom prst="rect">
              <a:avLst/>
            </a:prstGeom>
            <a:solidFill>
              <a:schemeClr val="bg1">
                <a:alpha val="76000"/>
              </a:schemeClr>
            </a:solidFill>
            <a:effectLst>
              <a:softEdge rad="101600"/>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venir Book" panose="02000503020000020003" pitchFamily="2" charset="0"/>
                  <a:ea typeface="+mn-ea"/>
                  <a:cs typeface="Calibri" panose="020F0502020204030204" pitchFamily="34" charset="0"/>
                </a:rPr>
                <a:t>Transportation</a:t>
              </a:r>
            </a:p>
          </p:txBody>
        </p:sp>
        <p:sp>
          <p:nvSpPr>
            <p:cNvPr id="68" name="Rounded Rectangle 67">
              <a:extLst>
                <a:ext uri="{FF2B5EF4-FFF2-40B4-BE49-F238E27FC236}">
                  <a16:creationId xmlns:a16="http://schemas.microsoft.com/office/drawing/2014/main" id="{5582E0DE-439A-A44D-BBF9-9320C77387BD}"/>
                </a:ext>
              </a:extLst>
            </p:cNvPr>
            <p:cNvSpPr>
              <a:spLocks noChangeAspect="1"/>
            </p:cNvSpPr>
            <p:nvPr/>
          </p:nvSpPr>
          <p:spPr>
            <a:xfrm>
              <a:off x="9901366" y="-5089826"/>
              <a:ext cx="408108" cy="408109"/>
            </a:xfrm>
            <a:prstGeom prst="roundRect">
              <a:avLst>
                <a:gd name="adj" fmla="val 50000"/>
              </a:avLst>
            </a:prstGeom>
            <a:solidFill>
              <a:srgbClr val="C6D0DA"/>
            </a:solidFill>
            <a:ln w="19050" cap="flat" cmpd="sng" algn="ctr">
              <a:solidFill>
                <a:srgbClr val="8295A8"/>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5A5A5"/>
                </a:solidFill>
                <a:effectLst/>
                <a:uLnTx/>
                <a:uFillTx/>
                <a:latin typeface="Avenir Book" panose="02000503020000020003" pitchFamily="2" charset="0"/>
                <a:ea typeface="+mn-ea"/>
                <a:cs typeface="+mn-cs"/>
              </a:endParaRPr>
            </a:p>
          </p:txBody>
        </p:sp>
        <p:sp>
          <p:nvSpPr>
            <p:cNvPr id="69" name="Rectangle 68">
              <a:extLst>
                <a:ext uri="{FF2B5EF4-FFF2-40B4-BE49-F238E27FC236}">
                  <a16:creationId xmlns:a16="http://schemas.microsoft.com/office/drawing/2014/main" id="{5162DB6A-ACF1-564F-B979-9FDA6D707E7D}"/>
                </a:ext>
              </a:extLst>
            </p:cNvPr>
            <p:cNvSpPr/>
            <p:nvPr/>
          </p:nvSpPr>
          <p:spPr>
            <a:xfrm>
              <a:off x="8835339" y="-5281835"/>
              <a:ext cx="776090" cy="393314"/>
            </a:xfrm>
            <a:prstGeom prst="rect">
              <a:avLst/>
            </a:prstGeom>
            <a:solidFill>
              <a:schemeClr val="bg1">
                <a:alpha val="76000"/>
              </a:schemeClr>
            </a:solidFill>
            <a:effectLst>
              <a:softEdge rad="101600"/>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venir Book" panose="02000503020000020003" pitchFamily="2" charset="0"/>
                  <a:ea typeface="+mn-ea"/>
                  <a:cs typeface="Calibri" panose="020F0502020204030204" pitchFamily="34" charset="0"/>
                </a:rPr>
                <a:t>Work</a:t>
              </a:r>
            </a:p>
          </p:txBody>
        </p:sp>
        <p:sp>
          <p:nvSpPr>
            <p:cNvPr id="70" name="Rounded Rectangle 69">
              <a:extLst>
                <a:ext uri="{FF2B5EF4-FFF2-40B4-BE49-F238E27FC236}">
                  <a16:creationId xmlns:a16="http://schemas.microsoft.com/office/drawing/2014/main" id="{35BD6681-66D6-364D-8EBC-C6447673B044}"/>
                </a:ext>
              </a:extLst>
            </p:cNvPr>
            <p:cNvSpPr>
              <a:spLocks noChangeAspect="1"/>
            </p:cNvSpPr>
            <p:nvPr/>
          </p:nvSpPr>
          <p:spPr>
            <a:xfrm>
              <a:off x="9020792" y="-5724498"/>
              <a:ext cx="408108" cy="408108"/>
            </a:xfrm>
            <a:prstGeom prst="roundRect">
              <a:avLst>
                <a:gd name="adj" fmla="val 50000"/>
              </a:avLst>
            </a:prstGeom>
            <a:solidFill>
              <a:srgbClr val="C6D0DA"/>
            </a:solidFill>
            <a:ln w="19050" cap="flat" cmpd="sng" algn="ctr">
              <a:solidFill>
                <a:srgbClr val="8295A8"/>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5A5A5"/>
                </a:solidFill>
                <a:effectLst/>
                <a:uLnTx/>
                <a:uFillTx/>
                <a:latin typeface="Avenir Book" panose="02000503020000020003" pitchFamily="2" charset="0"/>
                <a:ea typeface="+mn-ea"/>
                <a:cs typeface="+mn-cs"/>
              </a:endParaRPr>
            </a:p>
          </p:txBody>
        </p:sp>
        <p:sp>
          <p:nvSpPr>
            <p:cNvPr id="71" name="Rectangle 70">
              <a:extLst>
                <a:ext uri="{FF2B5EF4-FFF2-40B4-BE49-F238E27FC236}">
                  <a16:creationId xmlns:a16="http://schemas.microsoft.com/office/drawing/2014/main" id="{7C14F2F8-0A5B-A34B-ADBF-5909FB5DE373}"/>
                </a:ext>
              </a:extLst>
            </p:cNvPr>
            <p:cNvSpPr/>
            <p:nvPr/>
          </p:nvSpPr>
          <p:spPr>
            <a:xfrm>
              <a:off x="6737746" y="-3366461"/>
              <a:ext cx="1086296" cy="393314"/>
            </a:xfrm>
            <a:prstGeom prst="rect">
              <a:avLst/>
            </a:prstGeom>
            <a:solidFill>
              <a:schemeClr val="bg1">
                <a:alpha val="91000"/>
              </a:schemeClr>
            </a:solidFill>
            <a:effectLst>
              <a:softEdge rad="165100"/>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venir Book" panose="02000503020000020003" pitchFamily="2" charset="0"/>
                  <a:ea typeface="+mn-ea"/>
                  <a:cs typeface="Calibri" panose="020F0502020204030204" pitchFamily="34" charset="0"/>
                </a:rPr>
                <a:t>Husband</a:t>
              </a:r>
            </a:p>
          </p:txBody>
        </p:sp>
        <p:sp>
          <p:nvSpPr>
            <p:cNvPr id="72" name="Rounded Rectangle 71">
              <a:extLst>
                <a:ext uri="{FF2B5EF4-FFF2-40B4-BE49-F238E27FC236}">
                  <a16:creationId xmlns:a16="http://schemas.microsoft.com/office/drawing/2014/main" id="{C7B90780-E08C-CB45-B032-EE2E13B47A3D}"/>
                </a:ext>
              </a:extLst>
            </p:cNvPr>
            <p:cNvSpPr>
              <a:spLocks noChangeAspect="1"/>
            </p:cNvSpPr>
            <p:nvPr/>
          </p:nvSpPr>
          <p:spPr>
            <a:xfrm>
              <a:off x="7076838" y="-3807102"/>
              <a:ext cx="408108" cy="408109"/>
            </a:xfrm>
            <a:prstGeom prst="roundRect">
              <a:avLst>
                <a:gd name="adj" fmla="val 50000"/>
              </a:avLst>
            </a:prstGeom>
            <a:solidFill>
              <a:srgbClr val="AED581"/>
            </a:solidFill>
            <a:ln w="19050" cap="flat" cmpd="sng" algn="ctr">
              <a:solidFill>
                <a:srgbClr val="8295A8"/>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5A5A5"/>
                </a:solidFill>
                <a:effectLst/>
                <a:uLnTx/>
                <a:uFillTx/>
                <a:latin typeface="Avenir Book" panose="02000503020000020003" pitchFamily="2" charset="0"/>
                <a:ea typeface="+mn-ea"/>
                <a:cs typeface="+mn-cs"/>
              </a:endParaRPr>
            </a:p>
          </p:txBody>
        </p:sp>
        <p:sp>
          <p:nvSpPr>
            <p:cNvPr id="73" name="Rectangle 72">
              <a:extLst>
                <a:ext uri="{FF2B5EF4-FFF2-40B4-BE49-F238E27FC236}">
                  <a16:creationId xmlns:a16="http://schemas.microsoft.com/office/drawing/2014/main" id="{EA7B3874-7B78-A84E-9C93-35547ED67623}"/>
                </a:ext>
              </a:extLst>
            </p:cNvPr>
            <p:cNvSpPr/>
            <p:nvPr/>
          </p:nvSpPr>
          <p:spPr>
            <a:xfrm>
              <a:off x="7688571" y="-2607960"/>
              <a:ext cx="948752" cy="393314"/>
            </a:xfrm>
            <a:prstGeom prst="rect">
              <a:avLst/>
            </a:prstGeom>
            <a:solidFill>
              <a:schemeClr val="bg1">
                <a:alpha val="80000"/>
              </a:schemeClr>
            </a:solidFill>
            <a:effectLst>
              <a:softEdge rad="50800"/>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venir Book" panose="02000503020000020003" pitchFamily="2" charset="0"/>
                  <a:ea typeface="+mn-ea"/>
                  <a:cs typeface="Calibri" panose="020F0502020204030204" pitchFamily="34" charset="0"/>
                </a:rPr>
                <a:t>Mother</a:t>
              </a:r>
            </a:p>
          </p:txBody>
        </p:sp>
        <p:sp>
          <p:nvSpPr>
            <p:cNvPr id="74" name="Rounded Rectangle 73">
              <a:extLst>
                <a:ext uri="{FF2B5EF4-FFF2-40B4-BE49-F238E27FC236}">
                  <a16:creationId xmlns:a16="http://schemas.microsoft.com/office/drawing/2014/main" id="{DFF2D8A4-8875-7846-B39A-0AB54A654F8E}"/>
                </a:ext>
              </a:extLst>
            </p:cNvPr>
            <p:cNvSpPr>
              <a:spLocks noChangeAspect="1"/>
            </p:cNvSpPr>
            <p:nvPr/>
          </p:nvSpPr>
          <p:spPr>
            <a:xfrm>
              <a:off x="7960359" y="-3039160"/>
              <a:ext cx="408108" cy="408108"/>
            </a:xfrm>
            <a:prstGeom prst="roundRect">
              <a:avLst>
                <a:gd name="adj" fmla="val 50000"/>
              </a:avLst>
            </a:prstGeom>
            <a:solidFill>
              <a:srgbClr val="FFD54F"/>
            </a:solidFill>
            <a:ln w="19050" cap="flat" cmpd="sng" algn="ctr">
              <a:solidFill>
                <a:srgbClr val="8295A8"/>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5A5A5"/>
                </a:solidFill>
                <a:effectLst/>
                <a:uLnTx/>
                <a:uFillTx/>
                <a:latin typeface="Avenir Book" panose="02000503020000020003" pitchFamily="2" charset="0"/>
                <a:ea typeface="+mn-ea"/>
                <a:cs typeface="+mn-cs"/>
              </a:endParaRPr>
            </a:p>
          </p:txBody>
        </p:sp>
        <p:sp>
          <p:nvSpPr>
            <p:cNvPr id="75" name="Rectangle 74">
              <a:extLst>
                <a:ext uri="{FF2B5EF4-FFF2-40B4-BE49-F238E27FC236}">
                  <a16:creationId xmlns:a16="http://schemas.microsoft.com/office/drawing/2014/main" id="{024996F1-8ABA-5D4D-A6CC-427889CEB77D}"/>
                </a:ext>
              </a:extLst>
            </p:cNvPr>
            <p:cNvSpPr/>
            <p:nvPr/>
          </p:nvSpPr>
          <p:spPr>
            <a:xfrm>
              <a:off x="9667626" y="-3364858"/>
              <a:ext cx="872665" cy="393314"/>
            </a:xfrm>
            <a:prstGeom prst="rect">
              <a:avLst/>
            </a:prstGeom>
            <a:solidFill>
              <a:schemeClr val="bg1">
                <a:alpha val="80000"/>
              </a:schemeClr>
            </a:solidFill>
            <a:effectLst>
              <a:softEdge rad="50800"/>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venir Book" panose="02000503020000020003" pitchFamily="2" charset="0"/>
                  <a:ea typeface="+mn-ea"/>
                  <a:cs typeface="Calibri" panose="020F0502020204030204" pitchFamily="34" charset="0"/>
                </a:rPr>
                <a:t>Friend</a:t>
              </a:r>
            </a:p>
          </p:txBody>
        </p:sp>
        <p:sp>
          <p:nvSpPr>
            <p:cNvPr id="76" name="Rounded Rectangle 75">
              <a:extLst>
                <a:ext uri="{FF2B5EF4-FFF2-40B4-BE49-F238E27FC236}">
                  <a16:creationId xmlns:a16="http://schemas.microsoft.com/office/drawing/2014/main" id="{B3572658-4C9D-1744-858B-CE16A3AB0540}"/>
                </a:ext>
              </a:extLst>
            </p:cNvPr>
            <p:cNvSpPr>
              <a:spLocks noChangeAspect="1"/>
            </p:cNvSpPr>
            <p:nvPr/>
          </p:nvSpPr>
          <p:spPr>
            <a:xfrm>
              <a:off x="9901366" y="-3807102"/>
              <a:ext cx="408108" cy="408109"/>
            </a:xfrm>
            <a:prstGeom prst="roundRect">
              <a:avLst>
                <a:gd name="adj" fmla="val 50000"/>
              </a:avLst>
            </a:prstGeom>
            <a:solidFill>
              <a:srgbClr val="9575CD"/>
            </a:solidFill>
            <a:ln w="19050" cap="flat" cmpd="sng" algn="ctr">
              <a:solidFill>
                <a:srgbClr val="8295A8"/>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5A5A5"/>
                </a:solidFill>
                <a:effectLst/>
                <a:uLnTx/>
                <a:uFillTx/>
                <a:latin typeface="Avenir Book" panose="02000503020000020003" pitchFamily="2" charset="0"/>
                <a:ea typeface="+mn-ea"/>
                <a:cs typeface="+mn-cs"/>
              </a:endParaRPr>
            </a:p>
          </p:txBody>
        </p:sp>
        <p:sp>
          <p:nvSpPr>
            <p:cNvPr id="77" name="Rectangle 76">
              <a:extLst>
                <a:ext uri="{FF2B5EF4-FFF2-40B4-BE49-F238E27FC236}">
                  <a16:creationId xmlns:a16="http://schemas.microsoft.com/office/drawing/2014/main" id="{A567DA69-7982-3541-8409-4D43DF8BE785}"/>
                </a:ext>
              </a:extLst>
            </p:cNvPr>
            <p:cNvSpPr/>
            <p:nvPr/>
          </p:nvSpPr>
          <p:spPr>
            <a:xfrm>
              <a:off x="8653896" y="-2607962"/>
              <a:ext cx="1138972" cy="393314"/>
            </a:xfrm>
            <a:prstGeom prst="rect">
              <a:avLst/>
            </a:prstGeom>
            <a:solidFill>
              <a:schemeClr val="bg1">
                <a:alpha val="80000"/>
              </a:schemeClr>
            </a:solidFill>
            <a:effectLst>
              <a:softEdge rad="50800"/>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venir Book" panose="02000503020000020003" pitchFamily="2" charset="0"/>
                  <a:ea typeface="+mn-ea"/>
                  <a:cs typeface="Calibri" panose="020F0502020204030204" pitchFamily="34" charset="0"/>
                </a:rPr>
                <a:t>Neighbor</a:t>
              </a:r>
            </a:p>
          </p:txBody>
        </p:sp>
        <p:sp>
          <p:nvSpPr>
            <p:cNvPr id="78" name="Rounded Rectangle 77">
              <a:extLst>
                <a:ext uri="{FF2B5EF4-FFF2-40B4-BE49-F238E27FC236}">
                  <a16:creationId xmlns:a16="http://schemas.microsoft.com/office/drawing/2014/main" id="{1A16D03B-F20E-9546-8D7E-437C3CA41777}"/>
                </a:ext>
              </a:extLst>
            </p:cNvPr>
            <p:cNvSpPr>
              <a:spLocks noChangeAspect="1"/>
            </p:cNvSpPr>
            <p:nvPr/>
          </p:nvSpPr>
          <p:spPr>
            <a:xfrm>
              <a:off x="9020792" y="-3039160"/>
              <a:ext cx="408108" cy="408108"/>
            </a:xfrm>
            <a:prstGeom prst="roundRect">
              <a:avLst>
                <a:gd name="adj" fmla="val 50000"/>
              </a:avLst>
            </a:prstGeom>
            <a:solidFill>
              <a:srgbClr val="FF8A65"/>
            </a:solidFill>
            <a:ln w="19050" cap="flat" cmpd="sng" algn="ctr">
              <a:solidFill>
                <a:srgbClr val="8295A8"/>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5A5A5"/>
                </a:solidFill>
                <a:effectLst/>
                <a:uLnTx/>
                <a:uFillTx/>
                <a:latin typeface="Avenir Book" panose="02000503020000020003" pitchFamily="2" charset="0"/>
                <a:ea typeface="+mn-ea"/>
                <a:cs typeface="+mn-cs"/>
              </a:endParaRPr>
            </a:p>
          </p:txBody>
        </p:sp>
        <p:sp>
          <p:nvSpPr>
            <p:cNvPr id="79" name="Rounded Rectangle 78">
              <a:extLst>
                <a:ext uri="{FF2B5EF4-FFF2-40B4-BE49-F238E27FC236}">
                  <a16:creationId xmlns:a16="http://schemas.microsoft.com/office/drawing/2014/main" id="{D2457BCD-4254-904E-ADEF-E403DD45ABB4}"/>
                </a:ext>
              </a:extLst>
            </p:cNvPr>
            <p:cNvSpPr>
              <a:spLocks noChangeAspect="1"/>
            </p:cNvSpPr>
            <p:nvPr/>
          </p:nvSpPr>
          <p:spPr>
            <a:xfrm>
              <a:off x="8493538" y="-4371663"/>
              <a:ext cx="408108" cy="408108"/>
            </a:xfrm>
            <a:prstGeom prst="roundRect">
              <a:avLst>
                <a:gd name="adj" fmla="val 50000"/>
              </a:avLst>
            </a:prstGeom>
            <a:solidFill>
              <a:srgbClr val="233649"/>
            </a:solidFill>
            <a:ln w="19050" cap="flat" cmpd="sng" algn="ctr">
              <a:solidFill>
                <a:srgbClr val="8295A8"/>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5A5A5"/>
                </a:solidFill>
                <a:effectLst/>
                <a:uLnTx/>
                <a:uFillTx/>
                <a:latin typeface="Avenir Book" panose="02000503020000020003" pitchFamily="2" charset="0"/>
                <a:ea typeface="+mn-ea"/>
                <a:cs typeface="+mn-cs"/>
              </a:endParaRPr>
            </a:p>
          </p:txBody>
        </p:sp>
        <p:pic>
          <p:nvPicPr>
            <p:cNvPr id="80" name="Graphic 79">
              <a:extLst>
                <a:ext uri="{FF2B5EF4-FFF2-40B4-BE49-F238E27FC236}">
                  <a16:creationId xmlns:a16="http://schemas.microsoft.com/office/drawing/2014/main" id="{1331BC7A-6D3A-8140-8182-7E69CC4A0F6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77628" y="-5669963"/>
              <a:ext cx="291506" cy="291506"/>
            </a:xfrm>
            <a:prstGeom prst="rect">
              <a:avLst/>
            </a:prstGeom>
          </p:spPr>
        </p:pic>
        <p:pic>
          <p:nvPicPr>
            <p:cNvPr id="81" name="Graphic 80">
              <a:extLst>
                <a:ext uri="{FF2B5EF4-FFF2-40B4-BE49-F238E27FC236}">
                  <a16:creationId xmlns:a16="http://schemas.microsoft.com/office/drawing/2014/main" id="{DC651FC1-CEA4-0F41-9B7D-B865A42DAA8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15443" y="-5667851"/>
              <a:ext cx="291506" cy="291506"/>
            </a:xfrm>
            <a:prstGeom prst="rect">
              <a:avLst/>
            </a:prstGeom>
          </p:spPr>
        </p:pic>
        <p:pic>
          <p:nvPicPr>
            <p:cNvPr id="82" name="Graphic 81">
              <a:extLst>
                <a:ext uri="{FF2B5EF4-FFF2-40B4-BE49-F238E27FC236}">
                  <a16:creationId xmlns:a16="http://schemas.microsoft.com/office/drawing/2014/main" id="{24CC76F9-219D-C149-AA4A-1655D7ADC45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958204" y="-5037874"/>
              <a:ext cx="291506" cy="291506"/>
            </a:xfrm>
            <a:prstGeom prst="rect">
              <a:avLst/>
            </a:prstGeom>
          </p:spPr>
        </p:pic>
        <p:pic>
          <p:nvPicPr>
            <p:cNvPr id="83" name="Graphic 82">
              <a:extLst>
                <a:ext uri="{FF2B5EF4-FFF2-40B4-BE49-F238E27FC236}">
                  <a16:creationId xmlns:a16="http://schemas.microsoft.com/office/drawing/2014/main" id="{95458F17-A965-0E46-A057-BAE2875BC21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131297" y="-5034360"/>
              <a:ext cx="291506" cy="291506"/>
            </a:xfrm>
            <a:prstGeom prst="rect">
              <a:avLst/>
            </a:prstGeom>
          </p:spPr>
        </p:pic>
        <p:sp>
          <p:nvSpPr>
            <p:cNvPr id="84" name="Rectangle 83">
              <a:extLst>
                <a:ext uri="{FF2B5EF4-FFF2-40B4-BE49-F238E27FC236}">
                  <a16:creationId xmlns:a16="http://schemas.microsoft.com/office/drawing/2014/main" id="{651C57AC-F65B-4440-8803-01D9D9C24133}"/>
                </a:ext>
              </a:extLst>
            </p:cNvPr>
            <p:cNvSpPr/>
            <p:nvPr/>
          </p:nvSpPr>
          <p:spPr>
            <a:xfrm>
              <a:off x="8369616" y="-4299405"/>
              <a:ext cx="661961" cy="393314"/>
            </a:xfrm>
            <a:prstGeom prst="rect">
              <a:avLst/>
            </a:prstGeom>
            <a:noFill/>
            <a:effectLst>
              <a:softEdge rad="0"/>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Avenir Book" panose="02000503020000020003" pitchFamily="2" charset="0"/>
                  <a:ea typeface="+mn-ea"/>
                  <a:cs typeface="Calibri" panose="020F0502020204030204" pitchFamily="34" charset="0"/>
                </a:rPr>
                <a:t>You</a:t>
              </a:r>
            </a:p>
          </p:txBody>
        </p:sp>
      </p:grpSp>
      <p:pic>
        <p:nvPicPr>
          <p:cNvPr id="42" name="Graphic 41">
            <a:extLst>
              <a:ext uri="{FF2B5EF4-FFF2-40B4-BE49-F238E27FC236}">
                <a16:creationId xmlns:a16="http://schemas.microsoft.com/office/drawing/2014/main" id="{B7DD1582-6082-AF43-BCF8-9DCA024EC95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299079" y="1166102"/>
            <a:ext cx="10439400" cy="5245100"/>
          </a:xfrm>
          <a:prstGeom prst="rect">
            <a:avLst/>
          </a:prstGeom>
        </p:spPr>
      </p:pic>
      <p:sp>
        <p:nvSpPr>
          <p:cNvPr id="23" name="Rectangle 22">
            <a:extLst>
              <a:ext uri="{FF2B5EF4-FFF2-40B4-BE49-F238E27FC236}">
                <a16:creationId xmlns:a16="http://schemas.microsoft.com/office/drawing/2014/main" id="{0CE6D4F2-2DEC-FC47-8417-844DC49BC94F}"/>
              </a:ext>
            </a:extLst>
          </p:cNvPr>
          <p:cNvSpPr/>
          <p:nvPr/>
        </p:nvSpPr>
        <p:spPr>
          <a:xfrm>
            <a:off x="0" y="0"/>
            <a:ext cx="12192000" cy="580768"/>
          </a:xfrm>
          <a:prstGeom prst="rect">
            <a:avLst/>
          </a:prstGeom>
          <a:solidFill>
            <a:srgbClr val="2336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Book" panose="02000503020000020003" pitchFamily="2" charset="0"/>
              <a:ea typeface="+mn-ea"/>
              <a:cs typeface="+mn-cs"/>
            </a:endParaRPr>
          </a:p>
        </p:txBody>
      </p:sp>
      <p:pic>
        <p:nvPicPr>
          <p:cNvPr id="22" name="Picture 21" descr="Text&#10;&#10;Description automatically generated">
            <a:extLst>
              <a:ext uri="{FF2B5EF4-FFF2-40B4-BE49-F238E27FC236}">
                <a16:creationId xmlns:a16="http://schemas.microsoft.com/office/drawing/2014/main" id="{FE1AAE87-34DA-A24F-9EC5-9F45BCD5C1A6}"/>
              </a:ext>
            </a:extLst>
          </p:cNvPr>
          <p:cNvPicPr>
            <a:picLocks noChangeAspect="1"/>
          </p:cNvPicPr>
          <p:nvPr/>
        </p:nvPicPr>
        <p:blipFill>
          <a:blip r:embed="rId12"/>
          <a:stretch>
            <a:fillRect/>
          </a:stretch>
        </p:blipFill>
        <p:spPr>
          <a:xfrm>
            <a:off x="235655" y="52857"/>
            <a:ext cx="1900215" cy="475054"/>
          </a:xfrm>
          <a:prstGeom prst="rect">
            <a:avLst/>
          </a:prstGeom>
        </p:spPr>
      </p:pic>
      <p:sp>
        <p:nvSpPr>
          <p:cNvPr id="24" name="Rectangle 23">
            <a:extLst>
              <a:ext uri="{FF2B5EF4-FFF2-40B4-BE49-F238E27FC236}">
                <a16:creationId xmlns:a16="http://schemas.microsoft.com/office/drawing/2014/main" id="{10986372-FA93-D54F-BFFE-B7F462D8CE84}"/>
              </a:ext>
            </a:extLst>
          </p:cNvPr>
          <p:cNvSpPr/>
          <p:nvPr/>
        </p:nvSpPr>
        <p:spPr>
          <a:xfrm>
            <a:off x="5069119" y="74227"/>
            <a:ext cx="2053768" cy="461665"/>
          </a:xfrm>
          <a:prstGeom prst="rect">
            <a:avLst/>
          </a:prstGeom>
        </p:spPr>
        <p:txBody>
          <a:bodyPr wrap="none">
            <a:spAutoFit/>
          </a:bodyPr>
          <a:lstStyle/>
          <a:p>
            <a:pPr marL="0" marR="0" lvl="0" indent="0" algn="ctr" defTabSz="410765" rtl="0" eaLnBrk="1" fontAlgn="auto" latinLnBrk="0" hangingPunct="0">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Avenir Light" panose="020B0402020203020204" pitchFamily="34" charset="77"/>
                <a:ea typeface="Roboto" panose="02000000000000000000" pitchFamily="2" charset="0"/>
                <a:cs typeface="Arial" panose="020B0604020202020204" pitchFamily="34" charset="0"/>
              </a:rPr>
              <a:t>For the System</a:t>
            </a:r>
          </a:p>
        </p:txBody>
      </p:sp>
      <p:pic>
        <p:nvPicPr>
          <p:cNvPr id="9" name="Picture 8" descr="Diagram&#10;&#10;Description automatically generated">
            <a:extLst>
              <a:ext uri="{FF2B5EF4-FFF2-40B4-BE49-F238E27FC236}">
                <a16:creationId xmlns:a16="http://schemas.microsoft.com/office/drawing/2014/main" id="{CD070F3F-7654-794E-8437-97551E4D126C}"/>
              </a:ext>
            </a:extLst>
          </p:cNvPr>
          <p:cNvPicPr>
            <a:picLocks noChangeAspect="1"/>
          </p:cNvPicPr>
          <p:nvPr/>
        </p:nvPicPr>
        <p:blipFill>
          <a:blip r:embed="rId13"/>
          <a:stretch>
            <a:fillRect/>
          </a:stretch>
        </p:blipFill>
        <p:spPr>
          <a:xfrm>
            <a:off x="12619528" y="-246569"/>
            <a:ext cx="4030436" cy="3592038"/>
          </a:xfrm>
          <a:prstGeom prst="rect">
            <a:avLst/>
          </a:prstGeom>
        </p:spPr>
      </p:pic>
      <p:pic>
        <p:nvPicPr>
          <p:cNvPr id="45" name="Graphic 44">
            <a:extLst>
              <a:ext uri="{FF2B5EF4-FFF2-40B4-BE49-F238E27FC236}">
                <a16:creationId xmlns:a16="http://schemas.microsoft.com/office/drawing/2014/main" id="{BB99B858-E37A-204A-ABA7-9B621D01D0D4}"/>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387549" y="3086558"/>
            <a:ext cx="3429000" cy="3162300"/>
          </a:xfrm>
          <a:prstGeom prst="rect">
            <a:avLst/>
          </a:prstGeom>
        </p:spPr>
      </p:pic>
      <p:sp>
        <p:nvSpPr>
          <p:cNvPr id="49" name="Arc 48">
            <a:extLst>
              <a:ext uri="{FF2B5EF4-FFF2-40B4-BE49-F238E27FC236}">
                <a16:creationId xmlns:a16="http://schemas.microsoft.com/office/drawing/2014/main" id="{39073BFB-8F27-5C43-8F65-57A158F61EB3}"/>
              </a:ext>
            </a:extLst>
          </p:cNvPr>
          <p:cNvSpPr/>
          <p:nvPr/>
        </p:nvSpPr>
        <p:spPr>
          <a:xfrm rot="5400000">
            <a:off x="3009024" y="3696570"/>
            <a:ext cx="5770952" cy="6167145"/>
          </a:xfrm>
          <a:prstGeom prst="arc">
            <a:avLst>
              <a:gd name="adj1" fmla="val 12290242"/>
              <a:gd name="adj2" fmla="val 16482842"/>
            </a:avLst>
          </a:prstGeom>
          <a:ln w="76200">
            <a:solidFill>
              <a:srgbClr val="B4BFCA"/>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8213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1000" fill="hold"/>
                                        <p:tgtEl>
                                          <p:spTgt spid="51"/>
                                        </p:tgtEl>
                                      </p:cBhvr>
                                      <p:by x="5000" y="5000"/>
                                    </p:animScale>
                                  </p:childTnLst>
                                </p:cTn>
                              </p:par>
                              <p:par>
                                <p:cTn id="7" presetID="53" presetClass="entr" presetSubtype="16" fill="hold" nodeType="withEffect">
                                  <p:stCondLst>
                                    <p:cond delay="0"/>
                                  </p:stCondLst>
                                  <p:childTnLst>
                                    <p:set>
                                      <p:cBhvr>
                                        <p:cTn id="8" dur="1" fill="hold">
                                          <p:stCondLst>
                                            <p:cond delay="0"/>
                                          </p:stCondLst>
                                        </p:cTn>
                                        <p:tgtEl>
                                          <p:spTgt spid="42"/>
                                        </p:tgtEl>
                                        <p:attrNameLst>
                                          <p:attrName>style.visibility</p:attrName>
                                        </p:attrNameLst>
                                      </p:cBhvr>
                                      <p:to>
                                        <p:strVal val="visible"/>
                                      </p:to>
                                    </p:set>
                                    <p:anim calcmode="lin" valueType="num">
                                      <p:cBhvr>
                                        <p:cTn id="9" dur="1000" fill="hold"/>
                                        <p:tgtEl>
                                          <p:spTgt spid="42"/>
                                        </p:tgtEl>
                                        <p:attrNameLst>
                                          <p:attrName>ppt_w</p:attrName>
                                        </p:attrNameLst>
                                      </p:cBhvr>
                                      <p:tavLst>
                                        <p:tav tm="0">
                                          <p:val>
                                            <p:fltVal val="0"/>
                                          </p:val>
                                        </p:tav>
                                        <p:tav tm="100000">
                                          <p:val>
                                            <p:strVal val="#ppt_w"/>
                                          </p:val>
                                        </p:tav>
                                      </p:tavLst>
                                    </p:anim>
                                    <p:anim calcmode="lin" valueType="num">
                                      <p:cBhvr>
                                        <p:cTn id="10" dur="1000" fill="hold"/>
                                        <p:tgtEl>
                                          <p:spTgt spid="42"/>
                                        </p:tgtEl>
                                        <p:attrNameLst>
                                          <p:attrName>ppt_h</p:attrName>
                                        </p:attrNameLst>
                                      </p:cBhvr>
                                      <p:tavLst>
                                        <p:tav tm="0">
                                          <p:val>
                                            <p:fltVal val="0"/>
                                          </p:val>
                                        </p:tav>
                                        <p:tav tm="100000">
                                          <p:val>
                                            <p:strVal val="#ppt_h"/>
                                          </p:val>
                                        </p:tav>
                                      </p:tavLst>
                                    </p:anim>
                                    <p:animEffect transition="in" filter="fade">
                                      <p:cBhvr>
                                        <p:cTn id="11" dur="1000"/>
                                        <p:tgtEl>
                                          <p:spTgt spid="4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fade">
                                      <p:cBhvr>
                                        <p:cTn id="15" dur="500"/>
                                        <p:tgtEl>
                                          <p:spTgt spid="51"/>
                                        </p:tgtEl>
                                      </p:cBhvr>
                                    </p:animEffect>
                                  </p:childTnLst>
                                </p:cTn>
                              </p:par>
                            </p:childTnLst>
                          </p:cTn>
                        </p:par>
                        <p:par>
                          <p:cTn id="16" fill="hold">
                            <p:stCondLst>
                              <p:cond delay="1500"/>
                            </p:stCondLst>
                            <p:childTnLst>
                              <p:par>
                                <p:cTn id="17" presetID="53" presetClass="entr" presetSubtype="16" fill="hold" nodeType="afterEffect">
                                  <p:stCondLst>
                                    <p:cond delay="500"/>
                                  </p:stCondLst>
                                  <p:childTnLst>
                                    <p:set>
                                      <p:cBhvr>
                                        <p:cTn id="18" dur="1" fill="hold">
                                          <p:stCondLst>
                                            <p:cond delay="0"/>
                                          </p:stCondLst>
                                        </p:cTn>
                                        <p:tgtEl>
                                          <p:spTgt spid="45"/>
                                        </p:tgtEl>
                                        <p:attrNameLst>
                                          <p:attrName>style.visibility</p:attrName>
                                        </p:attrNameLst>
                                      </p:cBhvr>
                                      <p:to>
                                        <p:strVal val="visible"/>
                                      </p:to>
                                    </p:set>
                                    <p:anim calcmode="lin" valueType="num">
                                      <p:cBhvr>
                                        <p:cTn id="19" dur="1000" fill="hold"/>
                                        <p:tgtEl>
                                          <p:spTgt spid="45"/>
                                        </p:tgtEl>
                                        <p:attrNameLst>
                                          <p:attrName>ppt_w</p:attrName>
                                        </p:attrNameLst>
                                      </p:cBhvr>
                                      <p:tavLst>
                                        <p:tav tm="0">
                                          <p:val>
                                            <p:fltVal val="0"/>
                                          </p:val>
                                        </p:tav>
                                        <p:tav tm="100000">
                                          <p:val>
                                            <p:strVal val="#ppt_w"/>
                                          </p:val>
                                        </p:tav>
                                      </p:tavLst>
                                    </p:anim>
                                    <p:anim calcmode="lin" valueType="num">
                                      <p:cBhvr>
                                        <p:cTn id="20" dur="1000" fill="hold"/>
                                        <p:tgtEl>
                                          <p:spTgt spid="45"/>
                                        </p:tgtEl>
                                        <p:attrNameLst>
                                          <p:attrName>ppt_h</p:attrName>
                                        </p:attrNameLst>
                                      </p:cBhvr>
                                      <p:tavLst>
                                        <p:tav tm="0">
                                          <p:val>
                                            <p:fltVal val="0"/>
                                          </p:val>
                                        </p:tav>
                                        <p:tav tm="100000">
                                          <p:val>
                                            <p:strVal val="#ppt_h"/>
                                          </p:val>
                                        </p:tav>
                                      </p:tavLst>
                                    </p:anim>
                                    <p:animEffect transition="in" filter="fade">
                                      <p:cBhvr>
                                        <p:cTn id="21" dur="1000"/>
                                        <p:tgtEl>
                                          <p:spTgt spid="45"/>
                                        </p:tgtEl>
                                      </p:cBhvr>
                                    </p:animEffect>
                                  </p:childTnLst>
                                </p:cTn>
                              </p:par>
                            </p:childTnLst>
                          </p:cTn>
                        </p:par>
                        <p:par>
                          <p:cTn id="22" fill="hold">
                            <p:stCondLst>
                              <p:cond delay="3000"/>
                            </p:stCondLst>
                            <p:childTnLst>
                              <p:par>
                                <p:cTn id="23" presetID="22" presetClass="entr" presetSubtype="1" fill="hold" grpId="0" nodeType="afterEffect">
                                  <p:stCondLst>
                                    <p:cond delay="1000"/>
                                  </p:stCondLst>
                                  <p:childTnLst>
                                    <p:set>
                                      <p:cBhvr>
                                        <p:cTn id="24" dur="1" fill="hold">
                                          <p:stCondLst>
                                            <p:cond delay="0"/>
                                          </p:stCondLst>
                                        </p:cTn>
                                        <p:tgtEl>
                                          <p:spTgt spid="49"/>
                                        </p:tgtEl>
                                        <p:attrNameLst>
                                          <p:attrName>style.visibility</p:attrName>
                                        </p:attrNameLst>
                                      </p:cBhvr>
                                      <p:to>
                                        <p:strVal val="visible"/>
                                      </p:to>
                                    </p:set>
                                    <p:animEffect transition="in" filter="wipe(up)">
                                      <p:cBhvr>
                                        <p:cTn id="25"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00AF5776-C793-4A4A-B1B2-96D31FE43558}"/>
              </a:ext>
            </a:extLst>
          </p:cNvPr>
          <p:cNvGrpSpPr/>
          <p:nvPr/>
        </p:nvGrpSpPr>
        <p:grpSpPr>
          <a:xfrm>
            <a:off x="1237346" y="665018"/>
            <a:ext cx="9717308" cy="5643417"/>
            <a:chOff x="-1852649" y="6190901"/>
            <a:chExt cx="11362034" cy="6493810"/>
          </a:xfrm>
        </p:grpSpPr>
        <p:pic>
          <p:nvPicPr>
            <p:cNvPr id="2" name="image66.png" descr="image66.png">
              <a:extLst>
                <a:ext uri="{FF2B5EF4-FFF2-40B4-BE49-F238E27FC236}">
                  <a16:creationId xmlns:a16="http://schemas.microsoft.com/office/drawing/2014/main" id="{990B86BB-882E-46BC-9694-6EA2154CC053}"/>
                </a:ext>
              </a:extLst>
            </p:cNvPr>
            <p:cNvPicPr>
              <a:picLocks noChangeAspect="1"/>
            </p:cNvPicPr>
            <p:nvPr/>
          </p:nvPicPr>
          <p:blipFill>
            <a:blip r:embed="rId2"/>
            <a:stretch>
              <a:fillRect/>
            </a:stretch>
          </p:blipFill>
          <p:spPr>
            <a:xfrm>
              <a:off x="-1852649" y="6190901"/>
              <a:ext cx="11362034" cy="6493810"/>
            </a:xfrm>
            <a:prstGeom prst="rect">
              <a:avLst/>
            </a:prstGeom>
            <a:ln w="12700">
              <a:miter lim="400000"/>
            </a:ln>
          </p:spPr>
        </p:pic>
        <p:pic>
          <p:nvPicPr>
            <p:cNvPr id="4" name="Picture 3">
              <a:extLst>
                <a:ext uri="{FF2B5EF4-FFF2-40B4-BE49-F238E27FC236}">
                  <a16:creationId xmlns:a16="http://schemas.microsoft.com/office/drawing/2014/main" id="{2E74EEBF-1F5E-44B0-8FDB-6865A7E6C681}"/>
                </a:ext>
              </a:extLst>
            </p:cNvPr>
            <p:cNvPicPr>
              <a:picLocks noChangeAspect="1"/>
            </p:cNvPicPr>
            <p:nvPr/>
          </p:nvPicPr>
          <p:blipFill>
            <a:blip r:embed="rId3"/>
            <a:stretch>
              <a:fillRect/>
            </a:stretch>
          </p:blipFill>
          <p:spPr>
            <a:xfrm>
              <a:off x="2041236" y="8257487"/>
              <a:ext cx="2670764" cy="1543313"/>
            </a:xfrm>
            <a:prstGeom prst="rect">
              <a:avLst/>
            </a:prstGeom>
          </p:spPr>
        </p:pic>
      </p:grpSp>
      <p:sp>
        <p:nvSpPr>
          <p:cNvPr id="10" name="Arc 9">
            <a:extLst>
              <a:ext uri="{FF2B5EF4-FFF2-40B4-BE49-F238E27FC236}">
                <a16:creationId xmlns:a16="http://schemas.microsoft.com/office/drawing/2014/main" id="{BDC9C18F-5C21-3B49-B3BD-E9278EC4F535}"/>
              </a:ext>
            </a:extLst>
          </p:cNvPr>
          <p:cNvSpPr/>
          <p:nvPr/>
        </p:nvSpPr>
        <p:spPr>
          <a:xfrm rot="5400000">
            <a:off x="2818148" y="-3385171"/>
            <a:ext cx="5508828" cy="6770342"/>
          </a:xfrm>
          <a:prstGeom prst="arc">
            <a:avLst>
              <a:gd name="adj1" fmla="val 16154488"/>
              <a:gd name="adj2" fmla="val 20601920"/>
            </a:avLst>
          </a:prstGeom>
          <a:ln w="76200">
            <a:solidFill>
              <a:srgbClr val="B4BFCA"/>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13530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p:cNvSpPr>
            <a:spLocks noGrp="1"/>
          </p:cNvSpPr>
          <p:nvPr>
            <p:ph type="title"/>
          </p:nvPr>
        </p:nvSpPr>
        <p:spPr>
          <a:xfrm>
            <a:off x="1787666" y="0"/>
            <a:ext cx="9052097" cy="1307248"/>
          </a:xfrm>
        </p:spPr>
        <p:txBody>
          <a:bodyPr>
            <a:noAutofit/>
          </a:bodyPr>
          <a:lstStyle/>
          <a:p>
            <a:pPr algn="ctr"/>
            <a:r>
              <a:rPr lang="en-US" sz="4000" dirty="0">
                <a:latin typeface="Avenir" panose="020B0503020203020204" pitchFamily="34" charset="0"/>
              </a:rPr>
              <a:t>The New Norm: </a:t>
            </a:r>
            <a:br>
              <a:rPr lang="en-US" sz="4000" dirty="0">
                <a:latin typeface="Avenir" panose="020B0503020203020204" pitchFamily="34" charset="0"/>
              </a:rPr>
            </a:br>
            <a:r>
              <a:rPr lang="en-US" sz="4000" dirty="0">
                <a:latin typeface="Avenir" panose="020B0503020203020204" pitchFamily="34" charset="0"/>
              </a:rPr>
              <a:t>The Network Way of Working</a:t>
            </a:r>
          </a:p>
        </p:txBody>
      </p:sp>
      <p:grpSp>
        <p:nvGrpSpPr>
          <p:cNvPr id="9" name="Group 8"/>
          <p:cNvGrpSpPr/>
          <p:nvPr/>
        </p:nvGrpSpPr>
        <p:grpSpPr>
          <a:xfrm>
            <a:off x="0" y="1370783"/>
            <a:ext cx="12192001" cy="5988448"/>
            <a:chOff x="0" y="26605"/>
            <a:chExt cx="12192000" cy="6777113"/>
          </a:xfrm>
        </p:grpSpPr>
        <p:sp>
          <p:nvSpPr>
            <p:cNvPr id="11" name="Rectangle 10"/>
            <p:cNvSpPr/>
            <p:nvPr/>
          </p:nvSpPr>
          <p:spPr>
            <a:xfrm>
              <a:off x="0" y="26605"/>
              <a:ext cx="12192000" cy="6777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47895" y="337013"/>
              <a:ext cx="2200275" cy="2200275"/>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68964" y="260491"/>
              <a:ext cx="2193498" cy="2195861"/>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7524" y="3384525"/>
              <a:ext cx="2200276" cy="2200276"/>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55777" y="4484663"/>
              <a:ext cx="2195862" cy="2195862"/>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95683" y="3242389"/>
              <a:ext cx="2195862" cy="2195862"/>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00262" y="1319464"/>
              <a:ext cx="8306893" cy="4306279"/>
            </a:xfrm>
            <a:prstGeom prst="rect">
              <a:avLst/>
            </a:prstGeom>
          </p:spPr>
        </p:pic>
      </p:grpSp>
    </p:spTree>
    <p:extLst>
      <p:ext uri="{BB962C8B-B14F-4D97-AF65-F5344CB8AC3E}">
        <p14:creationId xmlns:p14="http://schemas.microsoft.com/office/powerpoint/2010/main" val="92602067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5"/>
          <p:cNvSpPr txBox="1">
            <a:spLocks/>
          </p:cNvSpPr>
          <p:nvPr/>
        </p:nvSpPr>
        <p:spPr>
          <a:xfrm>
            <a:off x="462248" y="309572"/>
            <a:ext cx="6159876" cy="149005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kern="0" dirty="0">
                <a:solidFill>
                  <a:srgbClr val="7D6270"/>
                </a:solidFill>
                <a:latin typeface="Avenir Black" panose="020B0803020203020204" pitchFamily="34" charset="0"/>
              </a:rPr>
              <a:t>We are also discovering the other ways we can apply this – for kids!</a:t>
            </a:r>
            <a:r>
              <a:rPr lang="en-US" sz="4000" dirty="0">
                <a:solidFill>
                  <a:schemeClr val="bg1"/>
                </a:solidFill>
              </a:rPr>
              <a:t> </a:t>
            </a:r>
          </a:p>
        </p:txBody>
      </p:sp>
      <p:grpSp>
        <p:nvGrpSpPr>
          <p:cNvPr id="12" name="Group 11"/>
          <p:cNvGrpSpPr/>
          <p:nvPr/>
        </p:nvGrpSpPr>
        <p:grpSpPr>
          <a:xfrm>
            <a:off x="3348030" y="2260249"/>
            <a:ext cx="2742223" cy="4450217"/>
            <a:chOff x="10472623" y="1447800"/>
            <a:chExt cx="3380842" cy="5754687"/>
          </a:xfrm>
        </p:grpSpPr>
        <p:grpSp>
          <p:nvGrpSpPr>
            <p:cNvPr id="13" name="Group 12"/>
            <p:cNvGrpSpPr/>
            <p:nvPr/>
          </p:nvGrpSpPr>
          <p:grpSpPr>
            <a:xfrm>
              <a:off x="10472623" y="1447800"/>
              <a:ext cx="3380842" cy="5754687"/>
              <a:chOff x="3745831" y="999816"/>
              <a:chExt cx="3109038" cy="5557552"/>
            </a:xfrm>
          </p:grpSpPr>
          <p:grpSp>
            <p:nvGrpSpPr>
              <p:cNvPr id="15" name="Group 14"/>
              <p:cNvGrpSpPr/>
              <p:nvPr/>
            </p:nvGrpSpPr>
            <p:grpSpPr>
              <a:xfrm>
                <a:off x="3745831" y="999816"/>
                <a:ext cx="3109038" cy="5557552"/>
                <a:chOff x="6842597" y="1247741"/>
                <a:chExt cx="4709638" cy="6510465"/>
              </a:xfrm>
            </p:grpSpPr>
            <p:pic>
              <p:nvPicPr>
                <p:cNvPr id="17" name="Picture 16"/>
                <p:cNvPicPr>
                  <a:picLocks noChangeAspect="1"/>
                </p:cNvPicPr>
                <p:nvPr/>
              </p:nvPicPr>
              <p:blipFill rotWithShape="1">
                <a:blip r:embed="rId2" cstate="print">
                  <a:extLst>
                    <a:ext uri="{28A0092B-C50C-407E-A947-70E740481C1C}">
                      <a14:useLocalDpi xmlns:a14="http://schemas.microsoft.com/office/drawing/2010/main" val="0"/>
                    </a:ext>
                  </a:extLst>
                </a:blip>
                <a:srcRect l="13956" t="7846" r="13703" b="7373"/>
                <a:stretch/>
              </p:blipFill>
              <p:spPr>
                <a:xfrm>
                  <a:off x="6842597" y="1247741"/>
                  <a:ext cx="4709638" cy="6510465"/>
                </a:xfrm>
                <a:prstGeom prst="rect">
                  <a:avLst/>
                </a:prstGeom>
              </p:spPr>
            </p:pic>
            <p:pic>
              <p:nvPicPr>
                <p:cNvPr id="18" name="Picture 17"/>
                <p:cNvPicPr>
                  <a:picLocks noChangeAspect="1"/>
                </p:cNvPicPr>
                <p:nvPr/>
              </p:nvPicPr>
              <p:blipFill rotWithShape="1">
                <a:blip r:embed="rId3"/>
                <a:srcRect l="-48" t="163" r="36122" b="1475"/>
                <a:stretch/>
              </p:blipFill>
              <p:spPr>
                <a:xfrm>
                  <a:off x="7176052" y="1868558"/>
                  <a:ext cx="3995532" cy="5215785"/>
                </a:xfrm>
                <a:prstGeom prst="rect">
                  <a:avLst/>
                </a:prstGeom>
              </p:spPr>
            </p:pic>
            <p:pic>
              <p:nvPicPr>
                <p:cNvPr id="19" name="Picture 6" descr="C:\DOCUME~1\awgreenw\LOCALS~1\Temp\_ZCTmp.Dir\logo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01551" y="1872872"/>
                  <a:ext cx="1105319" cy="1117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65960" y="1529765"/>
                <a:ext cx="2645730" cy="4452371"/>
              </a:xfrm>
              <a:prstGeom prst="rect">
                <a:avLst/>
              </a:prstGeom>
            </p:spPr>
          </p:pic>
        </p:grpSp>
        <p:pic>
          <p:nvPicPr>
            <p:cNvPr id="14" name="Picture 13"/>
            <p:cNvPicPr>
              <a:picLocks noChangeAspect="1"/>
            </p:cNvPicPr>
            <p:nvPr/>
          </p:nvPicPr>
          <p:blipFill>
            <a:blip r:embed="rId6"/>
            <a:stretch>
              <a:fillRect/>
            </a:stretch>
          </p:blipFill>
          <p:spPr>
            <a:xfrm>
              <a:off x="10711995" y="2494152"/>
              <a:ext cx="2657862" cy="3830447"/>
            </a:xfrm>
            <a:prstGeom prst="rect">
              <a:avLst/>
            </a:prstGeom>
          </p:spPr>
        </p:pic>
      </p:grpSp>
      <p:pic>
        <p:nvPicPr>
          <p:cNvPr id="21" name="Picture 20"/>
          <p:cNvPicPr>
            <a:picLocks noChangeAspect="1"/>
          </p:cNvPicPr>
          <p:nvPr/>
        </p:nvPicPr>
        <p:blipFill>
          <a:blip r:embed="rId7"/>
          <a:stretch>
            <a:fillRect/>
          </a:stretch>
        </p:blipFill>
        <p:spPr>
          <a:xfrm>
            <a:off x="6770675" y="3"/>
            <a:ext cx="5564200" cy="6921557"/>
          </a:xfrm>
          <a:prstGeom prst="rect">
            <a:avLst/>
          </a:prstGeom>
        </p:spPr>
      </p:pic>
      <p:pic>
        <p:nvPicPr>
          <p:cNvPr id="30" name="Picture 29"/>
          <p:cNvPicPr>
            <a:picLocks noChangeAspect="1"/>
          </p:cNvPicPr>
          <p:nvPr/>
        </p:nvPicPr>
        <p:blipFill rotWithShape="1">
          <a:blip r:embed="rId2" cstate="print">
            <a:extLst>
              <a:ext uri="{28A0092B-C50C-407E-A947-70E740481C1C}">
                <a14:useLocalDpi xmlns:a14="http://schemas.microsoft.com/office/drawing/2010/main" val="0"/>
              </a:ext>
            </a:extLst>
          </a:blip>
          <a:srcRect l="13956" t="7846" r="13703" b="7373"/>
          <a:stretch/>
        </p:blipFill>
        <p:spPr>
          <a:xfrm>
            <a:off x="365234" y="2242117"/>
            <a:ext cx="2742223" cy="4450217"/>
          </a:xfrm>
          <a:prstGeom prst="rect">
            <a:avLst/>
          </a:prstGeom>
        </p:spPr>
      </p:pic>
      <p:pic>
        <p:nvPicPr>
          <p:cNvPr id="11" name="Content Placeholder 4"/>
          <p:cNvPicPr>
            <a:picLocks noChangeAspect="1"/>
          </p:cNvPicPr>
          <p:nvPr/>
        </p:nvPicPr>
        <p:blipFill>
          <a:blip r:embed="rId8"/>
          <a:stretch>
            <a:fillRect/>
          </a:stretch>
        </p:blipFill>
        <p:spPr>
          <a:xfrm>
            <a:off x="546101" y="2623239"/>
            <a:ext cx="2345667" cy="3724231"/>
          </a:xfrm>
          <a:prstGeom prst="rect">
            <a:avLst/>
          </a:prstGeom>
          <a:ln w="12700">
            <a:solidFill>
              <a:schemeClr val="tx1"/>
            </a:solidFill>
          </a:ln>
        </p:spPr>
      </p:pic>
      <p:pic>
        <p:nvPicPr>
          <p:cNvPr id="20" name="Picture 19">
            <a:extLst>
              <a:ext uri="{FF2B5EF4-FFF2-40B4-BE49-F238E27FC236}">
                <a16:creationId xmlns:a16="http://schemas.microsoft.com/office/drawing/2014/main" id="{114E0C0F-D8D8-46BC-BA08-F51E65C6D05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65002" y="6510516"/>
            <a:ext cx="2167677" cy="397801"/>
          </a:xfrm>
          <a:prstGeom prst="rect">
            <a:avLst/>
          </a:prstGeom>
        </p:spPr>
      </p:pic>
    </p:spTree>
    <p:extLst>
      <p:ext uri="{BB962C8B-B14F-4D97-AF65-F5344CB8AC3E}">
        <p14:creationId xmlns:p14="http://schemas.microsoft.com/office/powerpoint/2010/main" val="369297971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4" name="Title 2"/>
          <p:cNvSpPr>
            <a:spLocks noGrp="1"/>
          </p:cNvSpPr>
          <p:nvPr>
            <p:ph type="title"/>
          </p:nvPr>
        </p:nvSpPr>
        <p:spPr>
          <a:xfrm>
            <a:off x="331081" y="354227"/>
            <a:ext cx="6716107" cy="964213"/>
          </a:xfrm>
        </p:spPr>
        <p:txBody>
          <a:bodyPr>
            <a:noAutofit/>
          </a:bodyPr>
          <a:lstStyle/>
          <a:p>
            <a:r>
              <a:rPr lang="en-US" sz="6000" dirty="0"/>
              <a:t>Questions/Ideas?</a:t>
            </a:r>
          </a:p>
        </p:txBody>
      </p:sp>
      <p:sp>
        <p:nvSpPr>
          <p:cNvPr id="11" name="Title 2"/>
          <p:cNvSpPr txBox="1">
            <a:spLocks/>
          </p:cNvSpPr>
          <p:nvPr/>
        </p:nvSpPr>
        <p:spPr>
          <a:xfrm>
            <a:off x="3804738" y="3190901"/>
            <a:ext cx="7851649" cy="9642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Light" panose="020F0302020204030204"/>
                <a:ea typeface="+mj-ea"/>
                <a:cs typeface="+mj-cs"/>
              </a:rPr>
              <a:t>danielle@visiblenetworklabs.com</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Light" panose="020F0302020204030204"/>
                <a:ea typeface="+mj-ea"/>
                <a:cs typeface="+mj-cs"/>
              </a:rPr>
              <a:t>www.visiblenetworklabs.com</a:t>
            </a:r>
          </a:p>
        </p:txBody>
      </p:sp>
      <p:pic>
        <p:nvPicPr>
          <p:cNvPr id="3" name="Picture 2" descr="A person smiling for the camera&#10;&#10;Description generated with very high confidence">
            <a:extLst>
              <a:ext uri="{FF2B5EF4-FFF2-40B4-BE49-F238E27FC236}">
                <a16:creationId xmlns:a16="http://schemas.microsoft.com/office/drawing/2014/main" id="{EB9E6145-0F6D-4D65-A5F7-47119A8CC7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21065" y="2537102"/>
            <a:ext cx="1689987" cy="2112484"/>
          </a:xfrm>
          <a:prstGeom prst="rect">
            <a:avLst/>
          </a:prstGeom>
        </p:spPr>
      </p:pic>
    </p:spTree>
    <p:extLst>
      <p:ext uri="{BB962C8B-B14F-4D97-AF65-F5344CB8AC3E}">
        <p14:creationId xmlns:p14="http://schemas.microsoft.com/office/powerpoint/2010/main" val="192307327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38925-8883-4005-98EF-E92E128A57E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2B8BED2-D60C-413D-B3B6-A3C0DF800AB3}"/>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57863429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8D9D0-C09E-4176-B001-251EF781A31C}"/>
              </a:ext>
            </a:extLst>
          </p:cNvPr>
          <p:cNvSpPr>
            <a:spLocks noGrp="1"/>
          </p:cNvSpPr>
          <p:nvPr>
            <p:ph type="title"/>
          </p:nvPr>
        </p:nvSpPr>
        <p:spPr>
          <a:xfrm>
            <a:off x="609601" y="4385066"/>
            <a:ext cx="10923638" cy="1317643"/>
          </a:xfrm>
        </p:spPr>
        <p:txBody>
          <a:bodyPr vert="horz" lIns="91440" tIns="45720" rIns="91440" bIns="45720" rtlCol="0" anchor="b">
            <a:normAutofit/>
          </a:bodyPr>
          <a:lstStyle/>
          <a:p>
            <a:r>
              <a:rPr lang="en-US" sz="6000" kern="1200" dirty="0">
                <a:solidFill>
                  <a:schemeClr val="tx1"/>
                </a:solidFill>
                <a:latin typeface="+mj-lt"/>
                <a:ea typeface="+mj-ea"/>
                <a:cs typeface="+mj-cs"/>
              </a:rPr>
              <a:t>Permission to Play…</a:t>
            </a:r>
          </a:p>
        </p:txBody>
      </p:sp>
      <p:pic>
        <p:nvPicPr>
          <p:cNvPr id="4" name="Picture 3" descr="A picture containing table, food&#10;&#10;Description automatically generated">
            <a:extLst>
              <a:ext uri="{FF2B5EF4-FFF2-40B4-BE49-F238E27FC236}">
                <a16:creationId xmlns:a16="http://schemas.microsoft.com/office/drawing/2014/main" id="{4D939DA1-20D7-41EC-B451-9B33B44A3D2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76" b="6012"/>
          <a:stretch/>
        </p:blipFill>
        <p:spPr>
          <a:xfrm>
            <a:off x="20" y="10"/>
            <a:ext cx="6095974" cy="4252522"/>
          </a:xfrm>
          <a:prstGeom prst="rect">
            <a:avLst/>
          </a:prstGeom>
        </p:spPr>
      </p:pic>
      <p:pic>
        <p:nvPicPr>
          <p:cNvPr id="1026" name="Picture 2" descr="Loved Lite Brite growing up : nostalgia">
            <a:extLst>
              <a:ext uri="{FF2B5EF4-FFF2-40B4-BE49-F238E27FC236}">
                <a16:creationId xmlns:a16="http://schemas.microsoft.com/office/drawing/2014/main" id="{2F6A2004-7CE2-4D84-96E6-D6D4CBD288D3}"/>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6517" b="3627"/>
          <a:stretch/>
        </p:blipFill>
        <p:spPr bwMode="auto">
          <a:xfrm>
            <a:off x="6095999" y="-681"/>
            <a:ext cx="6096001" cy="42532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046308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8">
            <a:extLst>
              <a:ext uri="{FF2B5EF4-FFF2-40B4-BE49-F238E27FC236}">
                <a16:creationId xmlns:a16="http://schemas.microsoft.com/office/drawing/2014/main" id="{7F7D7B8D-EF99-4CA1-AB1E-4C0C047409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2917370"/>
            <a:ext cx="12191999" cy="39406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650449" y="4559523"/>
            <a:ext cx="10901471" cy="1236440"/>
          </a:xfrm>
          <a:prstGeom prst="rect">
            <a:avLst/>
          </a:prstGeom>
          <a:noFill/>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000" b="0" i="0" u="none" strike="noStrike" kern="1200" cap="none" spc="0" normalizeH="0" baseline="0" noProof="0">
                <a:ln>
                  <a:noFill/>
                </a:ln>
                <a:solidFill>
                  <a:prstClr val="white"/>
                </a:solidFill>
                <a:effectLst/>
                <a:uLnTx/>
                <a:uFillTx/>
                <a:latin typeface="Calibri Light" panose="020F0302020204030204"/>
                <a:ea typeface="+mn-ea"/>
                <a:cs typeface="+mn-cs"/>
              </a:rPr>
              <a:t>Mapping Your Personal Network</a:t>
            </a:r>
          </a:p>
        </p:txBody>
      </p:sp>
      <p:pic>
        <p:nvPicPr>
          <p:cNvPr id="2" name="Picture 1" descr="PHI Networks 017.jpg"/>
          <p:cNvPicPr>
            <a:picLocks noChangeAspect="1"/>
          </p:cNvPicPr>
          <p:nvPr/>
        </p:nvPicPr>
        <p:blipFill rotWithShape="1">
          <a:blip r:embed="rId3"/>
          <a:srcRect t="18483" b="28225"/>
          <a:stretch/>
        </p:blipFill>
        <p:spPr>
          <a:xfrm>
            <a:off x="20" y="1"/>
            <a:ext cx="12191979" cy="4239482"/>
          </a:xfrm>
          <a:prstGeom prst="rect">
            <a:avLst/>
          </a:prstGeom>
        </p:spPr>
      </p:pic>
    </p:spTree>
    <p:extLst>
      <p:ext uri="{BB962C8B-B14F-4D97-AF65-F5344CB8AC3E}">
        <p14:creationId xmlns:p14="http://schemas.microsoft.com/office/powerpoint/2010/main" val="294637515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pic>
        <p:nvPicPr>
          <p:cNvPr id="4" name="Picture 3" descr="PHI Networks 001.jpg"/>
          <p:cNvPicPr>
            <a:picLocks noChangeAspect="1"/>
          </p:cNvPicPr>
          <p:nvPr/>
        </p:nvPicPr>
        <p:blipFill>
          <a:blip r:embed="rId3"/>
          <a:stretch>
            <a:fillRect/>
          </a:stretch>
        </p:blipFill>
        <p:spPr>
          <a:xfrm>
            <a:off x="2286000" y="381000"/>
            <a:ext cx="7239000" cy="5429250"/>
          </a:xfrm>
          <a:prstGeom prst="rect">
            <a:avLst/>
          </a:prstGeom>
        </p:spPr>
      </p:pic>
      <p:sp>
        <p:nvSpPr>
          <p:cNvPr id="5" name="TextBox 4"/>
          <p:cNvSpPr txBox="1"/>
          <p:nvPr/>
        </p:nvSpPr>
        <p:spPr>
          <a:xfrm>
            <a:off x="1981200" y="4876800"/>
            <a:ext cx="76962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Start with the one member.</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71550170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pic>
        <p:nvPicPr>
          <p:cNvPr id="4" name="Picture 3" descr="PHI Networks 004.jpg"/>
          <p:cNvPicPr>
            <a:picLocks noChangeAspect="1"/>
          </p:cNvPicPr>
          <p:nvPr/>
        </p:nvPicPr>
        <p:blipFill>
          <a:blip r:embed="rId3"/>
          <a:stretch>
            <a:fillRect/>
          </a:stretch>
        </p:blipFill>
        <p:spPr>
          <a:xfrm>
            <a:off x="1524000" y="387038"/>
            <a:ext cx="4572000" cy="6470963"/>
          </a:xfrm>
          <a:prstGeom prst="rect">
            <a:avLst/>
          </a:prstGeom>
        </p:spPr>
      </p:pic>
      <p:sp>
        <p:nvSpPr>
          <p:cNvPr id="5" name="TextBox 4"/>
          <p:cNvSpPr txBox="1"/>
          <p:nvPr/>
        </p:nvSpPr>
        <p:spPr>
          <a:xfrm>
            <a:off x="6096000" y="609601"/>
            <a:ext cx="4419600" cy="60016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Use a push pin to represent each member of the network. Show these on a </a:t>
            </a:r>
            <a:r>
              <a:rPr kumimoji="0" lang="en-US" sz="3200" b="0" i="0" u="none" strike="noStrike" kern="1200" cap="none" spc="0" normalizeH="0" baseline="0" noProof="0" dirty="0">
                <a:ln>
                  <a:noFill/>
                </a:ln>
                <a:solidFill>
                  <a:srgbClr val="FFC000"/>
                </a:solidFill>
                <a:effectLst/>
                <a:uLnTx/>
                <a:uFillTx/>
                <a:latin typeface="Calibri" panose="020F0502020204030204"/>
                <a:ea typeface="+mn-ea"/>
                <a:cs typeface="+mn-cs"/>
              </a:rPr>
              <a:t>color key </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located on the upper right hand side of your board.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prstClr val="white"/>
                </a:solidFill>
                <a:effectLst/>
                <a:uLnTx/>
                <a:uFillTx/>
                <a:latin typeface="Calibri" panose="020F0502020204030204"/>
                <a:ea typeface="+mn-ea"/>
                <a:cs typeface="+mn-cs"/>
              </a:rPr>
              <a:t>Examples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B050"/>
                </a:solidFill>
                <a:effectLst/>
                <a:uLnTx/>
                <a:uFillTx/>
                <a:latin typeface="Calibri" panose="020F0502020204030204"/>
                <a:ea typeface="+mn-ea"/>
                <a:cs typeface="+mn-cs"/>
              </a:rPr>
              <a:t>Green</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 Friends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19D19">
                    <a:lumMod val="75000"/>
                  </a:srgbClr>
                </a:solidFill>
                <a:effectLst/>
                <a:uLnTx/>
                <a:uFillTx/>
                <a:latin typeface="Calibri" panose="020F0502020204030204"/>
                <a:ea typeface="+mn-ea"/>
                <a:cs typeface="+mn-cs"/>
              </a:rPr>
              <a:t>Orange</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 Family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30A0"/>
                </a:solidFill>
                <a:effectLst/>
                <a:uLnTx/>
                <a:uFillTx/>
                <a:latin typeface="Calibri" panose="020F0502020204030204"/>
                <a:ea typeface="+mn-ea"/>
                <a:cs typeface="+mn-cs"/>
              </a:rPr>
              <a:t>Purple</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 Co Workers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Red</a:t>
            </a:r>
            <a:r>
              <a:rPr kumimoji="0" lang="en-US" sz="3200" b="1" i="0" u="none" strike="noStrike" kern="1200" cap="none" spc="0" normalizeH="0" baseline="0" noProof="0" dirty="0">
                <a:ln>
                  <a:noFill/>
                </a:ln>
                <a:solidFill>
                  <a:srgbClr val="F19D19"/>
                </a:solidFill>
                <a:effectLst/>
                <a:uLnTx/>
                <a:uFillTx/>
                <a:latin typeface="Calibri" panose="020F0502020204030204"/>
                <a:ea typeface="+mn-ea"/>
                <a:cs typeface="+mn-cs"/>
              </a:rPr>
              <a:t> </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Community Orgs</a:t>
            </a:r>
          </a:p>
        </p:txBody>
      </p:sp>
    </p:spTree>
    <p:extLst>
      <p:ext uri="{BB962C8B-B14F-4D97-AF65-F5344CB8AC3E}">
        <p14:creationId xmlns:p14="http://schemas.microsoft.com/office/powerpoint/2010/main" val="1390943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pic>
        <p:nvPicPr>
          <p:cNvPr id="4" name="Picture 3" descr="PHI Networks 007.jpg"/>
          <p:cNvPicPr>
            <a:picLocks noChangeAspect="1"/>
          </p:cNvPicPr>
          <p:nvPr/>
        </p:nvPicPr>
        <p:blipFill>
          <a:blip r:embed="rId3"/>
          <a:stretch>
            <a:fillRect/>
          </a:stretch>
        </p:blipFill>
        <p:spPr>
          <a:xfrm>
            <a:off x="6295187" y="-49113"/>
            <a:ext cx="4372813" cy="3148425"/>
          </a:xfrm>
          <a:prstGeom prst="rect">
            <a:avLst/>
          </a:prstGeom>
        </p:spPr>
      </p:pic>
      <p:sp>
        <p:nvSpPr>
          <p:cNvPr id="3" name="TextBox 2"/>
          <p:cNvSpPr txBox="1"/>
          <p:nvPr/>
        </p:nvSpPr>
        <p:spPr>
          <a:xfrm>
            <a:off x="821575" y="517803"/>
            <a:ext cx="5119255" cy="2523768"/>
          </a:xfrm>
          <a:prstGeom prst="rect">
            <a:avLst/>
          </a:prstGeom>
          <a:noFill/>
        </p:spPr>
        <p:txBody>
          <a:bodyPr wrap="square" rtlCol="0">
            <a:spAutoFit/>
          </a:bodyPr>
          <a:lstStyle/>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Each stakeholders relates </a:t>
            </a:r>
          </a:p>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to each other with a different </a:t>
            </a:r>
            <a:r>
              <a:rPr kumimoji="0" lang="en-US" sz="2800" b="0" i="0" u="none" strike="noStrike" kern="1200" cap="none" spc="0" normalizeH="0" baseline="0" noProof="0" dirty="0">
                <a:ln>
                  <a:noFill/>
                </a:ln>
                <a:solidFill>
                  <a:srgbClr val="FFFF00"/>
                </a:solidFill>
                <a:effectLst/>
                <a:uLnTx/>
                <a:uFillTx/>
                <a:latin typeface="Calibri" panose="020F0502020204030204"/>
                <a:ea typeface="+mn-ea"/>
                <a:cs typeface="+mn-cs"/>
              </a:rPr>
              <a:t>type of tie</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Ties are shown with different colored rubber bands.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4" name="Group 13"/>
          <p:cNvGrpSpPr/>
          <p:nvPr/>
        </p:nvGrpSpPr>
        <p:grpSpPr>
          <a:xfrm>
            <a:off x="1852124" y="3041571"/>
            <a:ext cx="8739676" cy="3469937"/>
            <a:chOff x="328124" y="3041571"/>
            <a:chExt cx="8739676" cy="3469937"/>
          </a:xfrm>
        </p:grpSpPr>
        <p:sp>
          <p:nvSpPr>
            <p:cNvPr id="5" name="TextBox 4"/>
            <p:cNvSpPr txBox="1"/>
            <p:nvPr/>
          </p:nvSpPr>
          <p:spPr>
            <a:xfrm>
              <a:off x="328124" y="3041571"/>
              <a:ext cx="8739676" cy="3293209"/>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Use the rubber bands to represent ties in your network. </a:t>
              </a:r>
            </a:p>
            <a:p>
              <a:pPr marL="1371600" marR="0" lvl="2" indent="-4572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rPr>
                <a:t>Example: Blue</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Ties to Families</a:t>
              </a:r>
            </a:p>
            <a:p>
              <a:pPr marL="1371600" marR="0" lvl="2" indent="-45720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1371600" marR="0" lvl="2" indent="-4572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Red</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Advice Sharing</a:t>
              </a:r>
            </a:p>
            <a:p>
              <a:pPr marL="1371600" marR="0" lvl="2" indent="-4572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800" b="1" i="0" u="none" strike="noStrike" kern="1200" cap="none" spc="0" normalizeH="0" baseline="0" noProof="0" dirty="0">
                  <a:ln>
                    <a:noFill/>
                  </a:ln>
                  <a:solidFill>
                    <a:srgbClr val="FFFF00"/>
                  </a:solidFill>
                  <a:effectLst/>
                  <a:uLnTx/>
                  <a:uFillTx/>
                  <a:latin typeface="Calibri" panose="020F0502020204030204"/>
                  <a:ea typeface="+mn-ea"/>
                  <a:cs typeface="+mn-cs"/>
                </a:rPr>
                <a:t>Yellow</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Emotional Connections</a:t>
              </a:r>
              <a:endPar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1371600" marR="0" lvl="2" indent="-4572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800" b="1" i="0" u="none" strike="noStrike" kern="1200" cap="none" spc="0" normalizeH="0" baseline="0" noProof="0" dirty="0">
                  <a:ln>
                    <a:noFill/>
                  </a:ln>
                  <a:solidFill>
                    <a:srgbClr val="00B050"/>
                  </a:solidFill>
                  <a:effectLst/>
                  <a:uLnTx/>
                  <a:uFillTx/>
                  <a:latin typeface="Calibri" panose="020F0502020204030204"/>
                  <a:ea typeface="+mn-ea"/>
                  <a:cs typeface="+mn-cs"/>
                </a:rPr>
                <a:t>Green</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Shared Responsibility</a:t>
              </a: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6" name="Straight Arrow Connector 5"/>
            <p:cNvCxnSpPr/>
            <p:nvPr/>
          </p:nvCxnSpPr>
          <p:spPr>
            <a:xfrm>
              <a:off x="990600" y="4682708"/>
              <a:ext cx="0" cy="1828800"/>
            </a:xfrm>
            <a:prstGeom prst="straightConnector1">
              <a:avLst/>
            </a:prstGeom>
            <a:ln w="127000">
              <a:solidFill>
                <a:schemeClr val="bg1"/>
              </a:solidFill>
              <a:tailEnd type="arrow"/>
            </a:ln>
          </p:spPr>
          <p:style>
            <a:lnRef idx="3">
              <a:schemeClr val="dk1"/>
            </a:lnRef>
            <a:fillRef idx="0">
              <a:schemeClr val="dk1"/>
            </a:fillRef>
            <a:effectRef idx="2">
              <a:schemeClr val="dk1"/>
            </a:effectRef>
            <a:fontRef idx="minor">
              <a:schemeClr val="tx1"/>
            </a:fontRef>
          </p:style>
        </p:cxnSp>
        <p:sp>
          <p:nvSpPr>
            <p:cNvPr id="9" name="TextBox 8"/>
            <p:cNvSpPr txBox="1"/>
            <p:nvPr/>
          </p:nvSpPr>
          <p:spPr>
            <a:xfrm>
              <a:off x="838200" y="4064913"/>
              <a:ext cx="58674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SCALE OF INTEGRATION (examples)</a:t>
              </a:r>
            </a:p>
          </p:txBody>
        </p:sp>
      </p:grpSp>
    </p:spTree>
    <p:extLst>
      <p:ext uri="{BB962C8B-B14F-4D97-AF65-F5344CB8AC3E}">
        <p14:creationId xmlns:p14="http://schemas.microsoft.com/office/powerpoint/2010/main" val="8383788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pic>
        <p:nvPicPr>
          <p:cNvPr id="2" name="Picture 1" descr="PHI Networks 013.jpg"/>
          <p:cNvPicPr>
            <a:picLocks noChangeAspect="1"/>
          </p:cNvPicPr>
          <p:nvPr/>
        </p:nvPicPr>
        <p:blipFill>
          <a:blip r:embed="rId3"/>
          <a:stretch>
            <a:fillRect/>
          </a:stretch>
        </p:blipFill>
        <p:spPr>
          <a:xfrm>
            <a:off x="2286000" y="-685800"/>
            <a:ext cx="7686040" cy="5552440"/>
          </a:xfrm>
          <a:prstGeom prst="rect">
            <a:avLst/>
          </a:prstGeom>
        </p:spPr>
      </p:pic>
      <p:sp>
        <p:nvSpPr>
          <p:cNvPr id="3" name="TextBox 2"/>
          <p:cNvSpPr txBox="1"/>
          <p:nvPr/>
        </p:nvSpPr>
        <p:spPr>
          <a:xfrm>
            <a:off x="2057400" y="5181601"/>
            <a:ext cx="800100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Examples of how members might be connected to one another.  (Directly)</a:t>
            </a:r>
          </a:p>
        </p:txBody>
      </p:sp>
      <p:sp>
        <p:nvSpPr>
          <p:cNvPr id="4" name="Rectangle 3"/>
          <p:cNvSpPr/>
          <p:nvPr/>
        </p:nvSpPr>
        <p:spPr>
          <a:xfrm>
            <a:off x="5715000" y="-533400"/>
            <a:ext cx="3124200" cy="914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830333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pic>
        <p:nvPicPr>
          <p:cNvPr id="4" name="Picture 3" descr="PHI Networks 015.jpg"/>
          <p:cNvPicPr>
            <a:picLocks noChangeAspect="1"/>
          </p:cNvPicPr>
          <p:nvPr/>
        </p:nvPicPr>
        <p:blipFill>
          <a:blip r:embed="rId3"/>
          <a:stretch>
            <a:fillRect/>
          </a:stretch>
        </p:blipFill>
        <p:spPr>
          <a:xfrm>
            <a:off x="1981200" y="-152400"/>
            <a:ext cx="8128000" cy="4739640"/>
          </a:xfrm>
          <a:prstGeom prst="rect">
            <a:avLst/>
          </a:prstGeom>
        </p:spPr>
      </p:pic>
      <p:sp>
        <p:nvSpPr>
          <p:cNvPr id="6" name="TextBox 5"/>
          <p:cNvSpPr txBox="1"/>
          <p:nvPr/>
        </p:nvSpPr>
        <p:spPr>
          <a:xfrm>
            <a:off x="2057400" y="5181601"/>
            <a:ext cx="800100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Examples of how members might be connected to one another.  (Indirectly)</a:t>
            </a:r>
          </a:p>
        </p:txBody>
      </p:sp>
    </p:spTree>
    <p:extLst>
      <p:ext uri="{BB962C8B-B14F-4D97-AF65-F5344CB8AC3E}">
        <p14:creationId xmlns:p14="http://schemas.microsoft.com/office/powerpoint/2010/main" val="23038049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rising business graph 3d 3d illustration isolated on white background Stock Illustration - 62763235">
            <a:extLst>
              <a:ext uri="{FF2B5EF4-FFF2-40B4-BE49-F238E27FC236}">
                <a16:creationId xmlns:a16="http://schemas.microsoft.com/office/drawing/2014/main" id="{37895C67-78F5-4C7B-9D0F-5E094C8DA85A}"/>
              </a:ext>
            </a:extLst>
          </p:cNvPr>
          <p:cNvPicPr>
            <a:picLocks noChangeAspect="1" noChangeArrowheads="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1258067" y="23612"/>
            <a:ext cx="9862019" cy="79553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268947B-93A5-47B4-A5D1-AC0CE5B98CE2}"/>
              </a:ext>
            </a:extLst>
          </p:cNvPr>
          <p:cNvSpPr>
            <a:spLocks noGrp="1"/>
          </p:cNvSpPr>
          <p:nvPr>
            <p:ph type="title"/>
          </p:nvPr>
        </p:nvSpPr>
        <p:spPr>
          <a:xfrm>
            <a:off x="184106" y="208395"/>
            <a:ext cx="10515600" cy="1325563"/>
          </a:xfrm>
        </p:spPr>
        <p:txBody>
          <a:bodyPr/>
          <a:lstStyle/>
          <a:p>
            <a:r>
              <a:rPr lang="en-US" kern="0" dirty="0">
                <a:solidFill>
                  <a:srgbClr val="7D6270"/>
                </a:solidFill>
                <a:latin typeface="Avenir" panose="020B0503020203020204" pitchFamily="34" charset="0"/>
              </a:rPr>
              <a:t>The Growth of Networks</a:t>
            </a:r>
            <a:endParaRPr lang="en-US" dirty="0">
              <a:latin typeface="Avenir" panose="020B0503020203020204" pitchFamily="34" charset="0"/>
            </a:endParaRPr>
          </a:p>
        </p:txBody>
      </p:sp>
      <p:pic>
        <p:nvPicPr>
          <p:cNvPr id="1026" name="Picture 2" descr="Image result for collective impact">
            <a:extLst>
              <a:ext uri="{FF2B5EF4-FFF2-40B4-BE49-F238E27FC236}">
                <a16:creationId xmlns:a16="http://schemas.microsoft.com/office/drawing/2014/main" id="{8BB0113C-D7D0-4B36-B236-0F2EB00F16BB}"/>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5427632" y="1533958"/>
            <a:ext cx="2266950" cy="20193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D2D00C19-3FA4-4592-930F-A071C6F3B0E6}"/>
              </a:ext>
            </a:extLst>
          </p:cNvPr>
          <p:cNvPicPr>
            <a:picLocks noChangeAspect="1"/>
          </p:cNvPicPr>
          <p:nvPr/>
        </p:nvPicPr>
        <p:blipFill>
          <a:blip r:embed="rId5"/>
          <a:stretch>
            <a:fillRect/>
          </a:stretch>
        </p:blipFill>
        <p:spPr>
          <a:xfrm>
            <a:off x="9747789" y="208395"/>
            <a:ext cx="1853534" cy="2123466"/>
          </a:xfrm>
          <a:prstGeom prst="rect">
            <a:avLst/>
          </a:prstGeom>
        </p:spPr>
      </p:pic>
      <p:grpSp>
        <p:nvGrpSpPr>
          <p:cNvPr id="3" name="Group 2">
            <a:extLst>
              <a:ext uri="{FF2B5EF4-FFF2-40B4-BE49-F238E27FC236}">
                <a16:creationId xmlns:a16="http://schemas.microsoft.com/office/drawing/2014/main" id="{CFD0FC2B-D522-42B6-BF81-AC6D21C0EA2D}"/>
              </a:ext>
            </a:extLst>
          </p:cNvPr>
          <p:cNvGrpSpPr/>
          <p:nvPr/>
        </p:nvGrpSpPr>
        <p:grpSpPr>
          <a:xfrm>
            <a:off x="674212" y="1976166"/>
            <a:ext cx="3901949" cy="3685160"/>
            <a:chOff x="674212" y="1976166"/>
            <a:chExt cx="3901949" cy="3685160"/>
          </a:xfrm>
        </p:grpSpPr>
        <p:pic>
          <p:nvPicPr>
            <p:cNvPr id="5" name="Picture 4">
              <a:extLst>
                <a:ext uri="{FF2B5EF4-FFF2-40B4-BE49-F238E27FC236}">
                  <a16:creationId xmlns:a16="http://schemas.microsoft.com/office/drawing/2014/main" id="{4A214B8F-4062-47ED-9F49-DBF8165B1195}"/>
                </a:ext>
              </a:extLst>
            </p:cNvPr>
            <p:cNvPicPr>
              <a:picLocks noChangeAspect="1"/>
            </p:cNvPicPr>
            <p:nvPr/>
          </p:nvPicPr>
          <p:blipFill>
            <a:blip r:embed="rId6"/>
            <a:stretch>
              <a:fillRect/>
            </a:stretch>
          </p:blipFill>
          <p:spPr>
            <a:xfrm>
              <a:off x="674212" y="3234177"/>
              <a:ext cx="2625707" cy="2427149"/>
            </a:xfrm>
            <a:prstGeom prst="rect">
              <a:avLst/>
            </a:prstGeom>
            <a:ln>
              <a:solidFill>
                <a:schemeClr val="tx1"/>
              </a:solidFill>
            </a:ln>
          </p:spPr>
        </p:pic>
        <p:pic>
          <p:nvPicPr>
            <p:cNvPr id="1034" name="Picture 10" descr="Image result for elinor ostrom">
              <a:extLst>
                <a:ext uri="{FF2B5EF4-FFF2-40B4-BE49-F238E27FC236}">
                  <a16:creationId xmlns:a16="http://schemas.microsoft.com/office/drawing/2014/main" id="{463D48CB-1938-46C7-A6AF-E9C81261454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22627" y="1976166"/>
              <a:ext cx="1853534" cy="2780300"/>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12" descr="Markers in Merry Cemetery in Romania include poems about the deceased. ">
            <a:extLst>
              <a:ext uri="{FF2B5EF4-FFF2-40B4-BE49-F238E27FC236}">
                <a16:creationId xmlns:a16="http://schemas.microsoft.com/office/drawing/2014/main" id="{01C20207-0234-407C-88F7-C1F21DFA94F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76660" y="4156104"/>
            <a:ext cx="3904788" cy="2427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0989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pic>
        <p:nvPicPr>
          <p:cNvPr id="2" name="Picture 1" descr="PHI Networks 017.jpg"/>
          <p:cNvPicPr>
            <a:picLocks noChangeAspect="1"/>
          </p:cNvPicPr>
          <p:nvPr/>
        </p:nvPicPr>
        <p:blipFill>
          <a:blip r:embed="rId3"/>
          <a:stretch>
            <a:fillRect/>
          </a:stretch>
        </p:blipFill>
        <p:spPr>
          <a:xfrm>
            <a:off x="2209800" y="0"/>
            <a:ext cx="7533640" cy="4912360"/>
          </a:xfrm>
          <a:prstGeom prst="rect">
            <a:avLst/>
          </a:prstGeom>
        </p:spPr>
      </p:pic>
      <p:sp>
        <p:nvSpPr>
          <p:cNvPr id="4" name="TextBox 3"/>
          <p:cNvSpPr txBox="1"/>
          <p:nvPr/>
        </p:nvSpPr>
        <p:spPr>
          <a:xfrm>
            <a:off x="2057400" y="5181601"/>
            <a:ext cx="800100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Examples of how stakeholders might be connected to one another.  (Indirectly)</a:t>
            </a:r>
          </a:p>
        </p:txBody>
      </p:sp>
    </p:spTree>
    <p:extLst>
      <p:ext uri="{BB962C8B-B14F-4D97-AF65-F5344CB8AC3E}">
        <p14:creationId xmlns:p14="http://schemas.microsoft.com/office/powerpoint/2010/main" val="420573578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text on a white background&#10;&#10;Description automatically generated">
            <a:extLst>
              <a:ext uri="{FF2B5EF4-FFF2-40B4-BE49-F238E27FC236}">
                <a16:creationId xmlns:a16="http://schemas.microsoft.com/office/drawing/2014/main" id="{DE11335D-BFEA-4D31-9753-6690F65821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8513" y="1193077"/>
            <a:ext cx="11134974" cy="5412835"/>
          </a:xfrm>
          <a:prstGeom prst="rect">
            <a:avLst/>
          </a:prstGeom>
        </p:spPr>
      </p:pic>
      <p:sp>
        <p:nvSpPr>
          <p:cNvPr id="4" name="Title 3">
            <a:extLst>
              <a:ext uri="{FF2B5EF4-FFF2-40B4-BE49-F238E27FC236}">
                <a16:creationId xmlns:a16="http://schemas.microsoft.com/office/drawing/2014/main" id="{230FE419-7D89-45B8-AE78-583C3AC011B7}"/>
              </a:ext>
            </a:extLst>
          </p:cNvPr>
          <p:cNvSpPr>
            <a:spLocks noGrp="1"/>
          </p:cNvSpPr>
          <p:nvPr>
            <p:ph type="title"/>
          </p:nvPr>
        </p:nvSpPr>
        <p:spPr>
          <a:xfrm>
            <a:off x="528513" y="176372"/>
            <a:ext cx="10515600" cy="1066860"/>
          </a:xfrm>
        </p:spPr>
        <p:txBody>
          <a:bodyPr/>
          <a:lstStyle/>
          <a:p>
            <a:r>
              <a:rPr lang="en-US" dirty="0"/>
              <a:t>Mapping Your Personal Network</a:t>
            </a:r>
          </a:p>
        </p:txBody>
      </p:sp>
    </p:spTree>
    <p:extLst>
      <p:ext uri="{BB962C8B-B14F-4D97-AF65-F5344CB8AC3E}">
        <p14:creationId xmlns:p14="http://schemas.microsoft.com/office/powerpoint/2010/main" val="218222452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p:cNvSpPr txBox="1"/>
          <p:nvPr/>
        </p:nvSpPr>
        <p:spPr>
          <a:xfrm>
            <a:off x="5021821" y="3812954"/>
            <a:ext cx="6465287" cy="1516014"/>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800" b="0" i="0" u="none" strike="noStrike" kern="1200" cap="none" spc="0" normalizeH="0" baseline="0" noProof="0">
                <a:ln>
                  <a:noFill/>
                </a:ln>
                <a:solidFill>
                  <a:srgbClr val="FFFFFF"/>
                </a:solidFill>
                <a:effectLst/>
                <a:uLnTx/>
                <a:uFillTx/>
                <a:latin typeface="Calibri Light" panose="020F0302020204030204"/>
                <a:ea typeface="+mn-ea"/>
                <a:cs typeface="+mn-cs"/>
              </a:rPr>
              <a:t>…now you try it.</a:t>
            </a:r>
          </a:p>
        </p:txBody>
      </p:sp>
      <p:pic>
        <p:nvPicPr>
          <p:cNvPr id="6" name="Picture 5">
            <a:extLst>
              <a:ext uri="{FF2B5EF4-FFF2-40B4-BE49-F238E27FC236}">
                <a16:creationId xmlns:a16="http://schemas.microsoft.com/office/drawing/2014/main" id="{AFBAE630-EC80-4CA2-AC1F-00A4B2EA8E53}"/>
              </a:ext>
            </a:extLst>
          </p:cNvPr>
          <p:cNvPicPr>
            <a:picLocks noChangeAspect="1"/>
          </p:cNvPicPr>
          <p:nvPr/>
        </p:nvPicPr>
        <p:blipFill rotWithShape="1">
          <a:blip r:embed="rId3">
            <a:extLst>
              <a:ext uri="{28A0092B-C50C-407E-A947-70E740481C1C}">
                <a14:useLocalDpi xmlns:a14="http://schemas.microsoft.com/office/drawing/2010/main" val="0"/>
              </a:ext>
            </a:extLst>
          </a:blip>
          <a:srcRect l="8444" r="-4" b="-4"/>
          <a:stretch/>
        </p:blipFill>
        <p:spPr>
          <a:xfrm>
            <a:off x="317635" y="321733"/>
            <a:ext cx="4151681" cy="3026834"/>
          </a:xfrm>
          <a:prstGeom prst="rect">
            <a:avLst/>
          </a:prstGeom>
        </p:spPr>
      </p:pic>
      <p:pic>
        <p:nvPicPr>
          <p:cNvPr id="4" name="Picture 3">
            <a:extLst>
              <a:ext uri="{FF2B5EF4-FFF2-40B4-BE49-F238E27FC236}">
                <a16:creationId xmlns:a16="http://schemas.microsoft.com/office/drawing/2014/main" id="{BE3C3616-9A5B-404F-AFC0-5616D3DB2468}"/>
              </a:ext>
            </a:extLst>
          </p:cNvPr>
          <p:cNvPicPr>
            <a:picLocks noChangeAspect="1"/>
          </p:cNvPicPr>
          <p:nvPr/>
        </p:nvPicPr>
        <p:blipFill rotWithShape="1">
          <a:blip r:embed="rId4">
            <a:extLst>
              <a:ext uri="{28A0092B-C50C-407E-A947-70E740481C1C}">
                <a14:useLocalDpi xmlns:a14="http://schemas.microsoft.com/office/drawing/2010/main" val="0"/>
              </a:ext>
            </a:extLst>
          </a:blip>
          <a:srcRect l="20056" r="807" b="1"/>
          <a:stretch/>
        </p:blipFill>
        <p:spPr>
          <a:xfrm>
            <a:off x="4638955" y="321733"/>
            <a:ext cx="3539976" cy="2985818"/>
          </a:xfrm>
          <a:prstGeom prst="rect">
            <a:avLst/>
          </a:prstGeom>
        </p:spPr>
      </p:pic>
      <p:pic>
        <p:nvPicPr>
          <p:cNvPr id="3" name="Picture 2">
            <a:extLst>
              <a:ext uri="{FF2B5EF4-FFF2-40B4-BE49-F238E27FC236}">
                <a16:creationId xmlns:a16="http://schemas.microsoft.com/office/drawing/2014/main" id="{E3BF4F06-3D9E-4033-99C4-C5575C4BDF7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604" r="15357" b="1"/>
          <a:stretch/>
        </p:blipFill>
        <p:spPr>
          <a:xfrm>
            <a:off x="8348570" y="321734"/>
            <a:ext cx="3535590" cy="2985818"/>
          </a:xfrm>
          <a:prstGeom prst="rect">
            <a:avLst/>
          </a:prstGeom>
        </p:spPr>
      </p:pic>
      <p:cxnSp>
        <p:nvCxnSpPr>
          <p:cNvPr id="13" name="Straight Connector 12">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65AB20D9-BB06-4EA5-BEF7-F22A94ABC3CC}"/>
              </a:ext>
            </a:extLst>
          </p:cNvPr>
          <p:cNvPicPr>
            <a:picLocks noChangeAspect="1"/>
          </p:cNvPicPr>
          <p:nvPr/>
        </p:nvPicPr>
        <p:blipFill rotWithShape="1">
          <a:blip r:embed="rId6">
            <a:extLst>
              <a:ext uri="{28A0092B-C50C-407E-A947-70E740481C1C}">
                <a14:useLocalDpi xmlns:a14="http://schemas.microsoft.com/office/drawing/2010/main" val="0"/>
              </a:ext>
            </a:extLst>
          </a:blip>
          <a:srcRect l="1452" r="6795" b="-4"/>
          <a:stretch/>
        </p:blipFill>
        <p:spPr>
          <a:xfrm>
            <a:off x="317635" y="3509433"/>
            <a:ext cx="4160452" cy="3026833"/>
          </a:xfrm>
          <a:prstGeom prst="rect">
            <a:avLst/>
          </a:prstGeom>
        </p:spPr>
      </p:pic>
    </p:spTree>
    <p:extLst>
      <p:ext uri="{BB962C8B-B14F-4D97-AF65-F5344CB8AC3E}">
        <p14:creationId xmlns:p14="http://schemas.microsoft.com/office/powerpoint/2010/main" val="400200622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E33AC7C-DB09-4DBF-A703-6C4575B4E1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0916" y="1121440"/>
            <a:ext cx="9916381" cy="5332887"/>
          </a:xfrm>
          <a:prstGeom prst="rect">
            <a:avLst/>
          </a:prstGeom>
        </p:spPr>
      </p:pic>
      <p:sp>
        <p:nvSpPr>
          <p:cNvPr id="2" name="Title 1"/>
          <p:cNvSpPr>
            <a:spLocks noGrp="1"/>
          </p:cNvSpPr>
          <p:nvPr>
            <p:ph type="title"/>
          </p:nvPr>
        </p:nvSpPr>
        <p:spPr>
          <a:xfrm>
            <a:off x="350683" y="256970"/>
            <a:ext cx="10058400" cy="991471"/>
          </a:xfrm>
        </p:spPr>
        <p:txBody>
          <a:bodyPr>
            <a:normAutofit/>
          </a:bodyPr>
          <a:lstStyle/>
          <a:p>
            <a:r>
              <a:rPr lang="en-US" sz="4800" dirty="0"/>
              <a:t>A map of the First 2000 Days network</a:t>
            </a:r>
          </a:p>
        </p:txBody>
      </p:sp>
      <p:grpSp>
        <p:nvGrpSpPr>
          <p:cNvPr id="5" name="Group 4"/>
          <p:cNvGrpSpPr/>
          <p:nvPr/>
        </p:nvGrpSpPr>
        <p:grpSpPr>
          <a:xfrm>
            <a:off x="764976" y="2334971"/>
            <a:ext cx="10982811" cy="4405756"/>
            <a:chOff x="2184152" y="1749981"/>
            <a:chExt cx="9186420" cy="4024407"/>
          </a:xfrm>
        </p:grpSpPr>
        <p:sp>
          <p:nvSpPr>
            <p:cNvPr id="16" name="Text Box 2740"/>
            <p:cNvSpPr txBox="1"/>
            <p:nvPr/>
          </p:nvSpPr>
          <p:spPr>
            <a:xfrm>
              <a:off x="2184152" y="3631133"/>
              <a:ext cx="623704" cy="257459"/>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900"/>
                </a:spcAft>
                <a:buClrTx/>
                <a:buSzTx/>
                <a:buFontTx/>
                <a:buNone/>
                <a:tabLst/>
                <a:defRPr/>
              </a:pPr>
              <a:r>
                <a:rPr kumimoji="0" lang="en-US" sz="1400" b="1" i="0" u="none" strike="noStrike" kern="1200" cap="none" spc="0" normalizeH="0" baseline="0" noProof="0" dirty="0">
                  <a:ln>
                    <a:noFill/>
                  </a:ln>
                  <a:solidFill>
                    <a:srgbClr val="262626"/>
                  </a:solidFill>
                  <a:effectLst/>
                  <a:uLnTx/>
                  <a:uFillTx/>
                  <a:latin typeface="Rockwell" panose="02060603020205020403"/>
                  <a:ea typeface="Calibri" panose="020F0502020204030204" pitchFamily="34" charset="0"/>
                  <a:cs typeface="Times New Roman" panose="02020603050405020304" pitchFamily="18" charset="0"/>
                </a:rPr>
                <a:t>Key:</a:t>
              </a:r>
              <a:endParaRPr kumimoji="0" lang="en-US" sz="900" b="0" i="0" u="none" strike="noStrike" kern="1200" cap="none" spc="0" normalizeH="0" baseline="0" noProof="0" dirty="0">
                <a:ln>
                  <a:noFill/>
                </a:ln>
                <a:solidFill>
                  <a:srgbClr val="262626"/>
                </a:solidFill>
                <a:effectLst/>
                <a:uLnTx/>
                <a:uFillTx/>
                <a:latin typeface="Rockwell" panose="02060603020205020403"/>
                <a:ea typeface="Calibri" panose="020F0502020204030204" pitchFamily="34" charset="0"/>
                <a:cs typeface="Times New Roman" panose="02020603050405020304" pitchFamily="18" charset="0"/>
              </a:endParaRPr>
            </a:p>
          </p:txBody>
        </p:sp>
        <p:sp>
          <p:nvSpPr>
            <p:cNvPr id="7" name="Oval 6"/>
            <p:cNvSpPr/>
            <p:nvPr/>
          </p:nvSpPr>
          <p:spPr>
            <a:xfrm>
              <a:off x="5079297" y="1749981"/>
              <a:ext cx="4040777" cy="277803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8" name="TextBox 7"/>
            <p:cNvSpPr txBox="1"/>
            <p:nvPr/>
          </p:nvSpPr>
          <p:spPr>
            <a:xfrm>
              <a:off x="9763796" y="2528316"/>
              <a:ext cx="160677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Rockwell" panose="02060603020205020403"/>
                  <a:ea typeface="+mn-ea"/>
                  <a:cs typeface="+mn-cs"/>
                </a:rPr>
                <a:t>Core Group With Most Connections</a:t>
              </a:r>
            </a:p>
          </p:txBody>
        </p:sp>
        <p:sp>
          <p:nvSpPr>
            <p:cNvPr id="9" name="TextBox 8"/>
            <p:cNvSpPr txBox="1"/>
            <p:nvPr/>
          </p:nvSpPr>
          <p:spPr>
            <a:xfrm>
              <a:off x="6044227" y="5251168"/>
              <a:ext cx="1197973"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Rockwell" panose="02060603020205020403"/>
                  <a:ea typeface="+mn-ea"/>
                  <a:cs typeface="+mn-cs"/>
                </a:rPr>
                <a:t>Periphery Partners</a:t>
              </a:r>
            </a:p>
          </p:txBody>
        </p:sp>
      </p:grpSp>
      <p:pic>
        <p:nvPicPr>
          <p:cNvPr id="11" name="Picture 10">
            <a:extLst>
              <a:ext uri="{FF2B5EF4-FFF2-40B4-BE49-F238E27FC236}">
                <a16:creationId xmlns:a16="http://schemas.microsoft.com/office/drawing/2014/main" id="{1417643B-2072-476E-988F-B04293C71F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977" y="4847515"/>
            <a:ext cx="1778091" cy="1778091"/>
          </a:xfrm>
          <a:prstGeom prst="rect">
            <a:avLst/>
          </a:prstGeom>
        </p:spPr>
      </p:pic>
      <p:cxnSp>
        <p:nvCxnSpPr>
          <p:cNvPr id="18" name="Straight Arrow Connector 17">
            <a:extLst>
              <a:ext uri="{FF2B5EF4-FFF2-40B4-BE49-F238E27FC236}">
                <a16:creationId xmlns:a16="http://schemas.microsoft.com/office/drawing/2014/main" id="{CF666D18-57A4-4E04-A9B3-6C778BA945F7}"/>
              </a:ext>
            </a:extLst>
          </p:cNvPr>
          <p:cNvCxnSpPr>
            <a:cxnSpLocks/>
          </p:cNvCxnSpPr>
          <p:nvPr/>
        </p:nvCxnSpPr>
        <p:spPr>
          <a:xfrm flipH="1">
            <a:off x="9200477" y="3787883"/>
            <a:ext cx="1586820"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92829463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Rockwell" panose="02060603020205020403"/>
              <a:ea typeface="+mn-ea"/>
              <a:cs typeface="+mn-cs"/>
            </a:endParaRPr>
          </a:p>
        </p:txBody>
      </p:sp>
      <p:sp>
        <p:nvSpPr>
          <p:cNvPr id="18" name="Title 1">
            <a:extLst>
              <a:ext uri="{FF2B5EF4-FFF2-40B4-BE49-F238E27FC236}">
                <a16:creationId xmlns:a16="http://schemas.microsoft.com/office/drawing/2014/main" id="{922069EC-5FA1-4945-A818-DD0A5350A924}"/>
              </a:ext>
            </a:extLst>
          </p:cNvPr>
          <p:cNvSpPr>
            <a:spLocks noGrp="1"/>
          </p:cNvSpPr>
          <p:nvPr>
            <p:ph type="title"/>
          </p:nvPr>
        </p:nvSpPr>
        <p:spPr>
          <a:xfrm>
            <a:off x="184596" y="228600"/>
            <a:ext cx="11806513" cy="1308372"/>
          </a:xfrm>
        </p:spPr>
        <p:txBody>
          <a:bodyPr>
            <a:noAutofit/>
          </a:bodyPr>
          <a:lstStyle/>
          <a:p>
            <a:r>
              <a:rPr lang="en-US" sz="3200" b="1" dirty="0">
                <a:solidFill>
                  <a:srgbClr val="FF0066"/>
                </a:solidFill>
                <a:latin typeface="Calibri" panose="020F0502020204030204" pitchFamily="34" charset="0"/>
                <a:cs typeface="Calibri" panose="020F0502020204030204" pitchFamily="34" charset="0"/>
              </a:rPr>
              <a:t>ORGANIZATIONAL:  </a:t>
            </a:r>
            <a:r>
              <a:rPr lang="en-US" sz="3200" b="1" dirty="0">
                <a:latin typeface="Calibri" panose="020F0502020204030204" pitchFamily="34" charset="0"/>
                <a:cs typeface="Calibri" panose="020F0502020204030204" pitchFamily="34" charset="0"/>
              </a:rPr>
              <a:t>There has been an improvement in the strength of relationships comparing cohort 1 and cohort 2 of the Strengthening Families COLLECTIVE</a:t>
            </a:r>
            <a:endParaRPr lang="en-US" sz="2400" b="1" dirty="0"/>
          </a:p>
        </p:txBody>
      </p:sp>
      <p:sp>
        <p:nvSpPr>
          <p:cNvPr id="19" name="Rectangle 18">
            <a:extLst>
              <a:ext uri="{FF2B5EF4-FFF2-40B4-BE49-F238E27FC236}">
                <a16:creationId xmlns:a16="http://schemas.microsoft.com/office/drawing/2014/main" id="{42575D53-B616-6D47-988D-96B5BF766803}"/>
              </a:ext>
            </a:extLst>
          </p:cNvPr>
          <p:cNvSpPr/>
          <p:nvPr/>
        </p:nvSpPr>
        <p:spPr>
          <a:xfrm>
            <a:off x="-8148" y="1710970"/>
            <a:ext cx="12192000" cy="327074"/>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23" name="TextBox 22">
            <a:extLst>
              <a:ext uri="{FF2B5EF4-FFF2-40B4-BE49-F238E27FC236}">
                <a16:creationId xmlns:a16="http://schemas.microsoft.com/office/drawing/2014/main" id="{5510F0AE-9DC2-E84E-BAB8-D0E6C36864BE}"/>
              </a:ext>
            </a:extLst>
          </p:cNvPr>
          <p:cNvSpPr txBox="1"/>
          <p:nvPr/>
        </p:nvSpPr>
        <p:spPr>
          <a:xfrm>
            <a:off x="6692435" y="2108742"/>
            <a:ext cx="100059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Rockwell" panose="02060603020205020403"/>
                <a:ea typeface="+mn-ea"/>
                <a:cs typeface="+mn-cs"/>
              </a:rPr>
              <a:t>Cohort 2</a:t>
            </a:r>
          </a:p>
        </p:txBody>
      </p:sp>
      <p:pic>
        <p:nvPicPr>
          <p:cNvPr id="24" name="Picture 23">
            <a:extLst>
              <a:ext uri="{FF2B5EF4-FFF2-40B4-BE49-F238E27FC236}">
                <a16:creationId xmlns:a16="http://schemas.microsoft.com/office/drawing/2014/main" id="{9769A09B-39E1-AD45-8194-51FCE5441D83}"/>
              </a:ext>
            </a:extLst>
          </p:cNvPr>
          <p:cNvPicPr>
            <a:picLocks noChangeAspect="1"/>
          </p:cNvPicPr>
          <p:nvPr/>
        </p:nvPicPr>
        <p:blipFill>
          <a:blip r:embed="rId2"/>
          <a:stretch>
            <a:fillRect/>
          </a:stretch>
        </p:blipFill>
        <p:spPr>
          <a:xfrm>
            <a:off x="448008" y="2354479"/>
            <a:ext cx="5051559" cy="4423024"/>
          </a:xfrm>
          <a:prstGeom prst="rect">
            <a:avLst/>
          </a:prstGeom>
        </p:spPr>
      </p:pic>
      <p:pic>
        <p:nvPicPr>
          <p:cNvPr id="25" name="Picture 24">
            <a:extLst>
              <a:ext uri="{FF2B5EF4-FFF2-40B4-BE49-F238E27FC236}">
                <a16:creationId xmlns:a16="http://schemas.microsoft.com/office/drawing/2014/main" id="{5A7FC438-5836-564D-802F-A13123077EE7}"/>
              </a:ext>
            </a:extLst>
          </p:cNvPr>
          <p:cNvPicPr>
            <a:picLocks noChangeAspect="1"/>
          </p:cNvPicPr>
          <p:nvPr/>
        </p:nvPicPr>
        <p:blipFill>
          <a:blip r:embed="rId3"/>
          <a:stretch>
            <a:fillRect/>
          </a:stretch>
        </p:blipFill>
        <p:spPr>
          <a:xfrm>
            <a:off x="184596" y="5272624"/>
            <a:ext cx="1778000" cy="1003300"/>
          </a:xfrm>
          <a:prstGeom prst="rect">
            <a:avLst/>
          </a:prstGeom>
        </p:spPr>
      </p:pic>
      <p:grpSp>
        <p:nvGrpSpPr>
          <p:cNvPr id="27" name="Group 26">
            <a:extLst>
              <a:ext uri="{FF2B5EF4-FFF2-40B4-BE49-F238E27FC236}">
                <a16:creationId xmlns:a16="http://schemas.microsoft.com/office/drawing/2014/main" id="{0CC36FC3-F970-EC43-96BC-B6D15ED4F6C4}"/>
              </a:ext>
            </a:extLst>
          </p:cNvPr>
          <p:cNvGrpSpPr/>
          <p:nvPr/>
        </p:nvGrpSpPr>
        <p:grpSpPr>
          <a:xfrm>
            <a:off x="6724085" y="2790742"/>
            <a:ext cx="5291716" cy="3401229"/>
            <a:chOff x="1505241" y="3726524"/>
            <a:chExt cx="4372125" cy="2271723"/>
          </a:xfrm>
        </p:grpSpPr>
        <p:sp>
          <p:nvSpPr>
            <p:cNvPr id="29" name="Rectangle 28">
              <a:extLst>
                <a:ext uri="{FF2B5EF4-FFF2-40B4-BE49-F238E27FC236}">
                  <a16:creationId xmlns:a16="http://schemas.microsoft.com/office/drawing/2014/main" id="{CE16BA49-74EC-6545-A008-24671C8FAF55}"/>
                </a:ext>
              </a:extLst>
            </p:cNvPr>
            <p:cNvSpPr/>
            <p:nvPr/>
          </p:nvSpPr>
          <p:spPr>
            <a:xfrm>
              <a:off x="5831647" y="4177862"/>
              <a:ext cx="45719" cy="13137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28" name="Picture 27">
              <a:extLst>
                <a:ext uri="{FF2B5EF4-FFF2-40B4-BE49-F238E27FC236}">
                  <a16:creationId xmlns:a16="http://schemas.microsoft.com/office/drawing/2014/main" id="{8CF4A816-2F8B-3E40-9109-E034D7F1B992}"/>
                </a:ext>
              </a:extLst>
            </p:cNvPr>
            <p:cNvPicPr>
              <a:picLocks noChangeAspect="1"/>
            </p:cNvPicPr>
            <p:nvPr/>
          </p:nvPicPr>
          <p:blipFill>
            <a:blip r:embed="rId4"/>
            <a:stretch>
              <a:fillRect/>
            </a:stretch>
          </p:blipFill>
          <p:spPr>
            <a:xfrm>
              <a:off x="1505241" y="3726524"/>
              <a:ext cx="4340474" cy="2271723"/>
            </a:xfrm>
            <a:prstGeom prst="rect">
              <a:avLst/>
            </a:prstGeom>
          </p:spPr>
        </p:pic>
      </p:grpSp>
      <p:pic>
        <p:nvPicPr>
          <p:cNvPr id="5" name="Picture 4">
            <a:extLst>
              <a:ext uri="{FF2B5EF4-FFF2-40B4-BE49-F238E27FC236}">
                <a16:creationId xmlns:a16="http://schemas.microsoft.com/office/drawing/2014/main" id="{4B25F947-D4E4-9F4D-A6CD-78C26331E89F}"/>
              </a:ext>
            </a:extLst>
          </p:cNvPr>
          <p:cNvPicPr>
            <a:picLocks noChangeAspect="1"/>
          </p:cNvPicPr>
          <p:nvPr/>
        </p:nvPicPr>
        <p:blipFill>
          <a:blip r:embed="rId5"/>
          <a:stretch>
            <a:fillRect/>
          </a:stretch>
        </p:blipFill>
        <p:spPr>
          <a:xfrm>
            <a:off x="5626891" y="5094834"/>
            <a:ext cx="2160699" cy="1181090"/>
          </a:xfrm>
          <a:prstGeom prst="rect">
            <a:avLst/>
          </a:prstGeom>
        </p:spPr>
      </p:pic>
      <p:sp>
        <p:nvSpPr>
          <p:cNvPr id="4" name="TextBox 3">
            <a:extLst>
              <a:ext uri="{FF2B5EF4-FFF2-40B4-BE49-F238E27FC236}">
                <a16:creationId xmlns:a16="http://schemas.microsoft.com/office/drawing/2014/main" id="{CBDAFA7E-B5A8-D348-AEC2-F96CFB202E74}"/>
              </a:ext>
            </a:extLst>
          </p:cNvPr>
          <p:cNvSpPr txBox="1"/>
          <p:nvPr/>
        </p:nvSpPr>
        <p:spPr>
          <a:xfrm>
            <a:off x="184596" y="2168323"/>
            <a:ext cx="100059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Rockwell" panose="02060603020205020403"/>
                <a:ea typeface="+mn-ea"/>
                <a:cs typeface="+mn-cs"/>
              </a:rPr>
              <a:t>Cohort 1</a:t>
            </a:r>
          </a:p>
        </p:txBody>
      </p:sp>
    </p:spTree>
    <p:extLst>
      <p:ext uri="{BB962C8B-B14F-4D97-AF65-F5344CB8AC3E}">
        <p14:creationId xmlns:p14="http://schemas.microsoft.com/office/powerpoint/2010/main" val="200210341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9184" y="231713"/>
            <a:ext cx="11439727" cy="1149615"/>
          </a:xfrm>
        </p:spPr>
        <p:txBody>
          <a:bodyPr>
            <a:normAutofit/>
          </a:bodyPr>
          <a:lstStyle/>
          <a:p>
            <a:pPr algn="ctr"/>
            <a:r>
              <a:rPr lang="en-US" sz="4400" dirty="0"/>
              <a:t>First 2000 Days Progress Towards Achieving Goals</a:t>
            </a:r>
          </a:p>
        </p:txBody>
      </p:sp>
      <p:sp>
        <p:nvSpPr>
          <p:cNvPr id="3" name="Content Placeholder 2"/>
          <p:cNvSpPr>
            <a:spLocks noGrp="1"/>
          </p:cNvSpPr>
          <p:nvPr>
            <p:ph idx="1"/>
          </p:nvPr>
        </p:nvSpPr>
        <p:spPr>
          <a:xfrm>
            <a:off x="379184" y="1259257"/>
            <a:ext cx="10739390" cy="2835665"/>
          </a:xfrm>
        </p:spPr>
        <p:txBody>
          <a:bodyPr>
            <a:normAutofit/>
          </a:bodyPr>
          <a:lstStyle/>
          <a:p>
            <a:pPr marL="0" indent="0">
              <a:buNone/>
            </a:pPr>
            <a:r>
              <a:rPr lang="en-US" sz="2800" dirty="0"/>
              <a:t>The most common goals that </a:t>
            </a:r>
            <a:r>
              <a:rPr lang="en-US" sz="2800" dirty="0">
                <a:solidFill>
                  <a:srgbClr val="7030A0"/>
                </a:solidFill>
              </a:rPr>
              <a:t>individuals</a:t>
            </a:r>
            <a:r>
              <a:rPr lang="en-US" sz="2800" dirty="0">
                <a:solidFill>
                  <a:srgbClr val="00B050"/>
                </a:solidFill>
              </a:rPr>
              <a:t> </a:t>
            </a:r>
            <a:r>
              <a:rPr lang="en-US" sz="2800" dirty="0"/>
              <a:t>said First 2000 Days has made progress towards over the past two years are:</a:t>
            </a:r>
          </a:p>
        </p:txBody>
      </p:sp>
      <p:sp>
        <p:nvSpPr>
          <p:cNvPr id="7" name="Rectangle 6"/>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Rockwell" panose="02060603020205020403"/>
              <a:ea typeface="+mn-ea"/>
              <a:cs typeface="+mn-cs"/>
            </a:endParaRPr>
          </a:p>
        </p:txBody>
      </p:sp>
      <p:sp>
        <p:nvSpPr>
          <p:cNvPr id="8" name="Content Placeholder 2">
            <a:extLst>
              <a:ext uri="{FF2B5EF4-FFF2-40B4-BE49-F238E27FC236}">
                <a16:creationId xmlns:a16="http://schemas.microsoft.com/office/drawing/2014/main" id="{829D69C3-4A8D-4655-88CC-23669838416D}"/>
              </a:ext>
            </a:extLst>
          </p:cNvPr>
          <p:cNvSpPr txBox="1">
            <a:spLocks/>
          </p:cNvSpPr>
          <p:nvPr/>
        </p:nvSpPr>
        <p:spPr>
          <a:xfrm>
            <a:off x="164585" y="2416171"/>
            <a:ext cx="4199442" cy="2835665"/>
          </a:xfrm>
          <a:prstGeom prst="rect">
            <a:avLst/>
          </a:prstGeom>
        </p:spPr>
        <p:txBody>
          <a:bodyPr vert="horz" lIns="91440" tIns="45720" rIns="91440" bIns="45720" rtlCol="0">
            <a:normAutofit lnSpcReduction="10000"/>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182880" marR="0" lvl="0" indent="-182880" algn="l" defTabSz="914400" rtl="0" eaLnBrk="1" fontAlgn="auto" latinLnBrk="0" hangingPunct="1">
              <a:lnSpc>
                <a:spcPct val="90000"/>
              </a:lnSpc>
              <a:spcBef>
                <a:spcPts val="1200"/>
              </a:spcBef>
              <a:spcAft>
                <a:spcPts val="0"/>
              </a:spcAft>
              <a:buClr>
                <a:srgbClr val="E48312">
                  <a:lumMod val="75000"/>
                </a:srgbClr>
              </a:buClr>
              <a:buSzPct val="85000"/>
              <a:buFont typeface="Wingdings" pitchFamily="2" charset="2"/>
              <a:buChar char="§"/>
              <a:tabLst/>
              <a:defRPr/>
            </a:pPr>
            <a:endParaRPr kumimoji="0" lang="en-US" sz="2800" b="0" i="0" u="none" strike="noStrike" kern="1200" cap="none" spc="0" normalizeH="0" baseline="0" noProof="0" dirty="0">
              <a:ln>
                <a:noFill/>
              </a:ln>
              <a:solidFill>
                <a:srgbClr val="000000"/>
              </a:solidFill>
              <a:effectLst/>
              <a:uLnTx/>
              <a:uFillTx/>
              <a:latin typeface="Rockwell" panose="02060603020205020403"/>
              <a:ea typeface="+mn-ea"/>
              <a:cs typeface="+mn-cs"/>
            </a:endParaRPr>
          </a:p>
          <a:p>
            <a:pPr marL="274320" marR="0" lvl="1" indent="0" algn="l" defTabSz="914400" rtl="0" eaLnBrk="1" fontAlgn="auto" latinLnBrk="0" hangingPunct="1">
              <a:lnSpc>
                <a:spcPct val="90000"/>
              </a:lnSpc>
              <a:spcBef>
                <a:spcPts val="400"/>
              </a:spcBef>
              <a:spcAft>
                <a:spcPts val="200"/>
              </a:spcAft>
              <a:buClr>
                <a:srgbClr val="E48312">
                  <a:lumMod val="75000"/>
                </a:srgbClr>
              </a:buClr>
              <a:buSzPct val="85000"/>
              <a:buFont typeface="Wingdings" pitchFamily="2" charset="2"/>
              <a:buNone/>
              <a:tabLst/>
              <a:defRPr/>
            </a:pPr>
            <a:r>
              <a:rPr kumimoji="0" lang="en-US" sz="8000" b="0" i="0" u="none" strike="noStrike" kern="1200" cap="none" spc="0" normalizeH="0" baseline="0" noProof="0" dirty="0">
                <a:ln>
                  <a:noFill/>
                </a:ln>
                <a:solidFill>
                  <a:srgbClr val="FF6600"/>
                </a:solidFill>
                <a:effectLst/>
                <a:uLnTx/>
                <a:uFillTx/>
                <a:latin typeface="Rockwell" panose="02060603020205020403"/>
                <a:ea typeface="+mn-ea"/>
                <a:cs typeface="+mn-cs"/>
              </a:rPr>
              <a:t>91%</a:t>
            </a:r>
          </a:p>
          <a:p>
            <a:pPr marL="274320" marR="0" lvl="1" indent="0" algn="l" defTabSz="914400" rtl="0" eaLnBrk="1" fontAlgn="auto" latinLnBrk="0" hangingPunct="1">
              <a:lnSpc>
                <a:spcPct val="90000"/>
              </a:lnSpc>
              <a:spcBef>
                <a:spcPts val="400"/>
              </a:spcBef>
              <a:spcAft>
                <a:spcPts val="200"/>
              </a:spcAft>
              <a:buClr>
                <a:srgbClr val="E48312">
                  <a:lumMod val="75000"/>
                </a:srgbClr>
              </a:buClr>
              <a:buSzPct val="85000"/>
              <a:buFont typeface="Wingdings" pitchFamily="2" charset="2"/>
              <a:buNone/>
              <a:tabLst/>
              <a:defRPr/>
            </a:pPr>
            <a:r>
              <a:rPr kumimoji="0" lang="en-US" sz="2800" b="0" i="0" u="none" strike="noStrike" kern="1200" cap="none" spc="0" normalizeH="0" baseline="0" noProof="0" dirty="0">
                <a:ln>
                  <a:noFill/>
                </a:ln>
                <a:solidFill>
                  <a:srgbClr val="000000"/>
                </a:solidFill>
                <a:effectLst/>
                <a:uLnTx/>
                <a:uFillTx/>
                <a:latin typeface="Rockwell" panose="02060603020205020403"/>
                <a:ea typeface="+mn-ea"/>
                <a:cs typeface="+mn-cs"/>
              </a:rPr>
              <a:t>Support capacity building among Network participants</a:t>
            </a:r>
          </a:p>
        </p:txBody>
      </p:sp>
      <p:sp>
        <p:nvSpPr>
          <p:cNvPr id="9" name="Content Placeholder 2">
            <a:extLst>
              <a:ext uri="{FF2B5EF4-FFF2-40B4-BE49-F238E27FC236}">
                <a16:creationId xmlns:a16="http://schemas.microsoft.com/office/drawing/2014/main" id="{54786977-BF63-40ED-BB4A-5C4E22B2F27B}"/>
              </a:ext>
            </a:extLst>
          </p:cNvPr>
          <p:cNvSpPr txBox="1">
            <a:spLocks/>
          </p:cNvSpPr>
          <p:nvPr/>
        </p:nvSpPr>
        <p:spPr>
          <a:xfrm>
            <a:off x="3996280" y="2400636"/>
            <a:ext cx="4199442" cy="2835665"/>
          </a:xfrm>
          <a:prstGeom prst="rect">
            <a:avLst/>
          </a:prstGeom>
        </p:spPr>
        <p:txBody>
          <a:bodyPr vert="horz" lIns="91440" tIns="45720" rIns="91440" bIns="45720" rtlCol="0">
            <a:normAutofit fontScale="92500" lnSpcReduction="10000"/>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182880" marR="0" lvl="0" indent="-182880" algn="l" defTabSz="914400" rtl="0" eaLnBrk="1" fontAlgn="auto" latinLnBrk="0" hangingPunct="1">
              <a:lnSpc>
                <a:spcPct val="90000"/>
              </a:lnSpc>
              <a:spcBef>
                <a:spcPts val="1200"/>
              </a:spcBef>
              <a:spcAft>
                <a:spcPts val="0"/>
              </a:spcAft>
              <a:buClr>
                <a:srgbClr val="E48312">
                  <a:lumMod val="75000"/>
                </a:srgbClr>
              </a:buClr>
              <a:buSzPct val="85000"/>
              <a:buFont typeface="Wingdings" pitchFamily="2" charset="2"/>
              <a:buChar char="§"/>
              <a:tabLst/>
              <a:defRPr/>
            </a:pPr>
            <a:endParaRPr kumimoji="0" lang="en-US" sz="2800" b="0" i="0" u="none" strike="noStrike" kern="1200" cap="none" spc="0" normalizeH="0" baseline="0" noProof="0" dirty="0">
              <a:ln>
                <a:noFill/>
              </a:ln>
              <a:solidFill>
                <a:srgbClr val="000000"/>
              </a:solidFill>
              <a:effectLst/>
              <a:uLnTx/>
              <a:uFillTx/>
              <a:latin typeface="Rockwell" panose="02060603020205020403"/>
              <a:ea typeface="+mn-ea"/>
              <a:cs typeface="+mn-cs"/>
            </a:endParaRPr>
          </a:p>
          <a:p>
            <a:pPr marL="274320" marR="0" lvl="1" indent="0" algn="l" defTabSz="914400" rtl="0" eaLnBrk="1" fontAlgn="auto" latinLnBrk="0" hangingPunct="1">
              <a:lnSpc>
                <a:spcPct val="90000"/>
              </a:lnSpc>
              <a:spcBef>
                <a:spcPts val="400"/>
              </a:spcBef>
              <a:spcAft>
                <a:spcPts val="200"/>
              </a:spcAft>
              <a:buClr>
                <a:srgbClr val="E48312">
                  <a:lumMod val="75000"/>
                </a:srgbClr>
              </a:buClr>
              <a:buSzPct val="85000"/>
              <a:buFont typeface="Wingdings" pitchFamily="2" charset="2"/>
              <a:buNone/>
              <a:tabLst/>
              <a:defRPr/>
            </a:pPr>
            <a:r>
              <a:rPr kumimoji="0" lang="en-US" sz="8000" b="0" i="0" u="none" strike="noStrike" kern="1200" cap="none" spc="0" normalizeH="0" baseline="0" noProof="0" dirty="0">
                <a:ln>
                  <a:noFill/>
                </a:ln>
                <a:solidFill>
                  <a:srgbClr val="00B050"/>
                </a:solidFill>
                <a:effectLst/>
                <a:uLnTx/>
                <a:uFillTx/>
                <a:latin typeface="Rockwell" panose="02060603020205020403"/>
                <a:ea typeface="+mn-ea"/>
                <a:cs typeface="+mn-cs"/>
              </a:rPr>
              <a:t>84%</a:t>
            </a:r>
          </a:p>
          <a:p>
            <a:pPr marL="274320" marR="0" lvl="1" indent="0" algn="l" defTabSz="914400" rtl="0" eaLnBrk="1" fontAlgn="auto" latinLnBrk="0" hangingPunct="1">
              <a:lnSpc>
                <a:spcPct val="90000"/>
              </a:lnSpc>
              <a:spcBef>
                <a:spcPts val="400"/>
              </a:spcBef>
              <a:spcAft>
                <a:spcPts val="200"/>
              </a:spcAft>
              <a:buClr>
                <a:srgbClr val="E48312">
                  <a:lumMod val="75000"/>
                </a:srgbClr>
              </a:buClr>
              <a:buSzPct val="85000"/>
              <a:buFont typeface="Wingdings" pitchFamily="2" charset="2"/>
              <a:buNone/>
              <a:tabLst/>
              <a:defRPr/>
            </a:pPr>
            <a:r>
              <a:rPr kumimoji="0" lang="en-US" sz="2800" b="0" i="0" u="none" strike="noStrike" kern="1200" cap="none" spc="0" normalizeH="0" baseline="0" noProof="0" dirty="0">
                <a:ln>
                  <a:noFill/>
                </a:ln>
                <a:solidFill>
                  <a:srgbClr val="000000"/>
                </a:solidFill>
                <a:effectLst/>
                <a:uLnTx/>
                <a:uFillTx/>
                <a:latin typeface="Rockwell" panose="02060603020205020403"/>
                <a:ea typeface="+mn-ea"/>
                <a:cs typeface="+mn-cs"/>
              </a:rPr>
              <a:t>Identify and act on opportunities for collaboration and collective action</a:t>
            </a:r>
          </a:p>
        </p:txBody>
      </p:sp>
      <p:sp>
        <p:nvSpPr>
          <p:cNvPr id="10" name="Content Placeholder 2">
            <a:extLst>
              <a:ext uri="{FF2B5EF4-FFF2-40B4-BE49-F238E27FC236}">
                <a16:creationId xmlns:a16="http://schemas.microsoft.com/office/drawing/2014/main" id="{F9648B05-A61D-4C75-BC60-E9118F73A924}"/>
              </a:ext>
            </a:extLst>
          </p:cNvPr>
          <p:cNvSpPr txBox="1">
            <a:spLocks/>
          </p:cNvSpPr>
          <p:nvPr/>
        </p:nvSpPr>
        <p:spPr>
          <a:xfrm>
            <a:off x="7827975" y="2559663"/>
            <a:ext cx="4199442" cy="2835665"/>
          </a:xfrm>
          <a:prstGeom prst="rect">
            <a:avLst/>
          </a:prstGeom>
        </p:spPr>
        <p:txBody>
          <a:bodyPr vert="horz" lIns="91440" tIns="45720" rIns="91440" bIns="45720" rtlCol="0">
            <a:normAutofit fontScale="92500" lnSpcReduction="20000"/>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182880" marR="0" lvl="0" indent="-182880" algn="l" defTabSz="914400" rtl="0" eaLnBrk="1" fontAlgn="auto" latinLnBrk="0" hangingPunct="1">
              <a:lnSpc>
                <a:spcPct val="90000"/>
              </a:lnSpc>
              <a:spcBef>
                <a:spcPts val="1200"/>
              </a:spcBef>
              <a:spcAft>
                <a:spcPts val="0"/>
              </a:spcAft>
              <a:buClr>
                <a:srgbClr val="E48312">
                  <a:lumMod val="75000"/>
                </a:srgbClr>
              </a:buClr>
              <a:buSzPct val="85000"/>
              <a:buFont typeface="Wingdings" pitchFamily="2" charset="2"/>
              <a:buChar char="§"/>
              <a:tabLst/>
              <a:defRPr/>
            </a:pPr>
            <a:endParaRPr kumimoji="0" lang="en-US" sz="2800" b="0" i="0" u="none" strike="noStrike" kern="1200" cap="none" spc="0" normalizeH="0" baseline="0" noProof="0" dirty="0">
              <a:ln>
                <a:noFill/>
              </a:ln>
              <a:solidFill>
                <a:srgbClr val="000000"/>
              </a:solidFill>
              <a:effectLst/>
              <a:uLnTx/>
              <a:uFillTx/>
              <a:latin typeface="Rockwell" panose="02060603020205020403"/>
              <a:ea typeface="+mn-ea"/>
              <a:cs typeface="+mn-cs"/>
            </a:endParaRPr>
          </a:p>
          <a:p>
            <a:pPr marL="274320" marR="0" lvl="1" indent="0" algn="l" defTabSz="914400" rtl="0" eaLnBrk="1" fontAlgn="auto" latinLnBrk="0" hangingPunct="1">
              <a:lnSpc>
                <a:spcPct val="90000"/>
              </a:lnSpc>
              <a:spcBef>
                <a:spcPts val="400"/>
              </a:spcBef>
              <a:spcAft>
                <a:spcPts val="200"/>
              </a:spcAft>
              <a:buClr>
                <a:srgbClr val="E48312">
                  <a:lumMod val="75000"/>
                </a:srgbClr>
              </a:buClr>
              <a:buSzPct val="85000"/>
              <a:buFont typeface="Wingdings" pitchFamily="2" charset="2"/>
              <a:buNone/>
              <a:tabLst/>
              <a:defRPr/>
            </a:pPr>
            <a:r>
              <a:rPr kumimoji="0" lang="en-US" sz="8600" b="0" i="0" u="none" strike="noStrike" kern="1200" cap="none" spc="0" normalizeH="0" baseline="0" noProof="0" dirty="0">
                <a:ln>
                  <a:noFill/>
                </a:ln>
                <a:solidFill>
                  <a:srgbClr val="7030A0"/>
                </a:solidFill>
                <a:effectLst/>
                <a:uLnTx/>
                <a:uFillTx/>
                <a:latin typeface="Rockwell" panose="02060603020205020403"/>
                <a:ea typeface="+mn-ea"/>
                <a:cs typeface="+mn-cs"/>
              </a:rPr>
              <a:t>84%</a:t>
            </a:r>
          </a:p>
          <a:p>
            <a:pPr marL="274320" marR="0" lvl="1" indent="0" algn="l" defTabSz="914400" rtl="0" eaLnBrk="1" fontAlgn="auto" latinLnBrk="0" hangingPunct="1">
              <a:lnSpc>
                <a:spcPct val="90000"/>
              </a:lnSpc>
              <a:spcBef>
                <a:spcPts val="400"/>
              </a:spcBef>
              <a:spcAft>
                <a:spcPts val="200"/>
              </a:spcAft>
              <a:buClr>
                <a:srgbClr val="E48312">
                  <a:lumMod val="75000"/>
                </a:srgbClr>
              </a:buClr>
              <a:buSzPct val="85000"/>
              <a:buFont typeface="Wingdings" pitchFamily="2" charset="2"/>
              <a:buNone/>
              <a:tabLst/>
              <a:defRPr/>
            </a:pPr>
            <a:r>
              <a:rPr kumimoji="0" lang="en-US" sz="2800" b="0" i="0" u="none" strike="noStrike" kern="1200" cap="none" spc="0" normalizeH="0" baseline="0" noProof="0" dirty="0">
                <a:ln>
                  <a:noFill/>
                </a:ln>
                <a:solidFill>
                  <a:srgbClr val="000000"/>
                </a:solidFill>
                <a:effectLst/>
                <a:uLnTx/>
                <a:uFillTx/>
                <a:latin typeface="Rockwell" panose="02060603020205020403"/>
                <a:ea typeface="+mn-ea"/>
                <a:cs typeface="+mn-cs"/>
              </a:rPr>
              <a:t>Connect existing early childhood development initiatives to better coordinate actions and share learnings</a:t>
            </a:r>
          </a:p>
        </p:txBody>
      </p:sp>
      <p:sp>
        <p:nvSpPr>
          <p:cNvPr id="11" name="Rectangle 10">
            <a:extLst>
              <a:ext uri="{FF2B5EF4-FFF2-40B4-BE49-F238E27FC236}">
                <a16:creationId xmlns:a16="http://schemas.microsoft.com/office/drawing/2014/main" id="{D9A85055-4A18-40AF-AE9B-45F0FC19AA15}"/>
              </a:ext>
            </a:extLst>
          </p:cNvPr>
          <p:cNvSpPr/>
          <p:nvPr/>
        </p:nvSpPr>
        <p:spPr>
          <a:xfrm>
            <a:off x="0" y="5395328"/>
            <a:ext cx="12192000" cy="1462672"/>
          </a:xfrm>
          <a:prstGeom prst="rect">
            <a:avLst/>
          </a:prstGeom>
          <a:solidFill>
            <a:srgbClr val="A6A6A6">
              <a:alpha val="6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900"/>
              </a:spcAft>
              <a:buClrTx/>
              <a:buSzTx/>
              <a:buFontTx/>
              <a:buNone/>
              <a:tabLst/>
              <a:defRPr/>
            </a:pPr>
            <a:r>
              <a:rPr kumimoji="0" lang="en-US" sz="2400" b="1" i="1"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rPr>
              <a:t>“It’s built my capacity to understand approaches to supporting meaningful learning with others, capacity building processes, and strategies to support collective action and </a:t>
            </a:r>
            <a:r>
              <a:rPr kumimoji="0" lang="en-US" sz="2400" b="1" i="1"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rPr>
              <a:t>behaviour</a:t>
            </a:r>
            <a:r>
              <a:rPr kumimoji="0" lang="en-US" sz="2400" b="1" i="1"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rPr>
              <a:t> change among different types of stakeholders.” –Backbone</a:t>
            </a:r>
            <a:endParaRPr kumimoji="0" lang="en-US" sz="2400" b="1" i="0" u="none" strike="noStrike" kern="1200" cap="none" spc="0" normalizeH="0" baseline="0" noProof="0" dirty="0">
              <a:ln>
                <a:noFill/>
              </a:ln>
              <a:solidFill>
                <a:srgbClr val="262626"/>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29926705"/>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307" name="Rectangle 1229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292" name="Picture 4" descr="Statistical and network analysis of 1212 COVID-19 patients in Henan, China  - ScienceDirect">
            <a:extLst>
              <a:ext uri="{FF2B5EF4-FFF2-40B4-BE49-F238E27FC236}">
                <a16:creationId xmlns:a16="http://schemas.microsoft.com/office/drawing/2014/main" id="{1E238F92-9FD8-0442-FC0F-07930FB309A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177"/>
          <a:stretch/>
        </p:blipFill>
        <p:spPr bwMode="auto">
          <a:xfrm>
            <a:off x="3453534" y="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12308" name="Rectangle 1229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384F1F5-D678-D875-051C-66769157B988}"/>
              </a:ext>
            </a:extLst>
          </p:cNvPr>
          <p:cNvSpPr>
            <a:spLocks noGrp="1"/>
          </p:cNvSpPr>
          <p:nvPr>
            <p:ph type="title"/>
          </p:nvPr>
        </p:nvSpPr>
        <p:spPr>
          <a:xfrm>
            <a:off x="458893" y="419312"/>
            <a:ext cx="3822189" cy="1899912"/>
          </a:xfrm>
        </p:spPr>
        <p:txBody>
          <a:bodyPr>
            <a:normAutofit/>
          </a:bodyPr>
          <a:lstStyle/>
          <a:p>
            <a:r>
              <a:rPr lang="en-US" sz="4000" dirty="0"/>
              <a:t>COVID Made Us All Network Scientists</a:t>
            </a:r>
          </a:p>
        </p:txBody>
      </p:sp>
      <p:sp>
        <p:nvSpPr>
          <p:cNvPr id="3" name="Content Placeholder 2">
            <a:extLst>
              <a:ext uri="{FF2B5EF4-FFF2-40B4-BE49-F238E27FC236}">
                <a16:creationId xmlns:a16="http://schemas.microsoft.com/office/drawing/2014/main" id="{33C033C5-F2D0-21A6-52E7-44003A5AE6B2}"/>
              </a:ext>
            </a:extLst>
          </p:cNvPr>
          <p:cNvSpPr>
            <a:spLocks noGrp="1"/>
          </p:cNvSpPr>
          <p:nvPr>
            <p:ph idx="1"/>
          </p:nvPr>
        </p:nvSpPr>
        <p:spPr>
          <a:xfrm>
            <a:off x="357293" y="2454521"/>
            <a:ext cx="3822189" cy="3742762"/>
          </a:xfrm>
        </p:spPr>
        <p:txBody>
          <a:bodyPr>
            <a:normAutofit/>
          </a:bodyPr>
          <a:lstStyle/>
          <a:p>
            <a:r>
              <a:rPr lang="en-US" sz="2000" dirty="0"/>
              <a:t>Overnight, everyone on the planet had to develop a “network strategy”</a:t>
            </a:r>
          </a:p>
          <a:p>
            <a:pPr lvl="1"/>
            <a:r>
              <a:rPr lang="en-US" sz="2000" dirty="0"/>
              <a:t>Who can/should I connect to?</a:t>
            </a:r>
          </a:p>
          <a:p>
            <a:pPr lvl="1"/>
            <a:r>
              <a:rPr lang="en-US" sz="2000" dirty="0"/>
              <a:t>What is the cost/benefit of each connection?</a:t>
            </a:r>
          </a:p>
          <a:p>
            <a:pPr lvl="1"/>
            <a:r>
              <a:rPr lang="en-US" sz="2000" dirty="0"/>
              <a:t>How do I develop a closed, efficient network?</a:t>
            </a:r>
          </a:p>
          <a:p>
            <a:pPr lvl="1"/>
            <a:r>
              <a:rPr lang="en-US" sz="2000" dirty="0"/>
              <a:t>When is the risk of expanding my network worth the rewards?</a:t>
            </a:r>
          </a:p>
        </p:txBody>
      </p:sp>
    </p:spTree>
    <p:extLst>
      <p:ext uri="{BB962C8B-B14F-4D97-AF65-F5344CB8AC3E}">
        <p14:creationId xmlns:p14="http://schemas.microsoft.com/office/powerpoint/2010/main" val="11383286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5" name="Picture 4" descr="A picture containing sky, indoor, table&#10;&#10;Description automatically generated">
            <a:extLst>
              <a:ext uri="{FF2B5EF4-FFF2-40B4-BE49-F238E27FC236}">
                <a16:creationId xmlns:a16="http://schemas.microsoft.com/office/drawing/2014/main" id="{45A1B65D-17DB-40AF-AF47-4C79C7507797}"/>
              </a:ext>
            </a:extLst>
          </p:cNvPr>
          <p:cNvPicPr>
            <a:picLocks noChangeAspect="1"/>
          </p:cNvPicPr>
          <p:nvPr/>
        </p:nvPicPr>
        <p:blipFill>
          <a:blip r:embed="rId3"/>
          <a:stretch>
            <a:fillRect/>
          </a:stretch>
        </p:blipFill>
        <p:spPr>
          <a:xfrm>
            <a:off x="4189863" y="1316328"/>
            <a:ext cx="7835484" cy="5112652"/>
          </a:xfrm>
          <a:prstGeom prst="rect">
            <a:avLst/>
          </a:prstGeom>
        </p:spPr>
      </p:pic>
      <p:sp>
        <p:nvSpPr>
          <p:cNvPr id="8" name="TextBox 7">
            <a:extLst>
              <a:ext uri="{FF2B5EF4-FFF2-40B4-BE49-F238E27FC236}">
                <a16:creationId xmlns:a16="http://schemas.microsoft.com/office/drawing/2014/main" id="{17C8389D-7F11-4AA0-B87A-9A3A0D5B6AF0}"/>
              </a:ext>
            </a:extLst>
          </p:cNvPr>
          <p:cNvSpPr txBox="1"/>
          <p:nvPr/>
        </p:nvSpPr>
        <p:spPr>
          <a:xfrm>
            <a:off x="4998080" y="544606"/>
            <a:ext cx="267181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venir" panose="020B0503020203020204" pitchFamily="34" charset="0"/>
                <a:ea typeface="+mn-ea"/>
                <a:cs typeface="+mn-cs"/>
              </a:rPr>
              <a:t>Nodes: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venir" panose="020B0503020203020204" pitchFamily="34" charset="0"/>
                <a:ea typeface="+mn-ea"/>
                <a:cs typeface="+mn-cs"/>
              </a:rPr>
              <a:t>Organizations, People</a:t>
            </a:r>
          </a:p>
        </p:txBody>
      </p:sp>
      <p:sp>
        <p:nvSpPr>
          <p:cNvPr id="9" name="Arrow: Curved Down 8">
            <a:extLst>
              <a:ext uri="{FF2B5EF4-FFF2-40B4-BE49-F238E27FC236}">
                <a16:creationId xmlns:a16="http://schemas.microsoft.com/office/drawing/2014/main" id="{DED6E6D4-FE67-4FEA-878D-ED498724A285}"/>
              </a:ext>
            </a:extLst>
          </p:cNvPr>
          <p:cNvSpPr/>
          <p:nvPr/>
        </p:nvSpPr>
        <p:spPr>
          <a:xfrm rot="1984363">
            <a:off x="7471888" y="798064"/>
            <a:ext cx="968700" cy="279252"/>
          </a:xfrm>
          <a:prstGeom prst="curvedDownArrow">
            <a:avLst/>
          </a:prstGeom>
          <a:solidFill>
            <a:srgbClr val="F6D70B"/>
          </a:solidFill>
          <a:ln>
            <a:solidFill>
              <a:srgbClr val="7D62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52FCE413-EC5D-41FF-A85B-541809D1CFF9}"/>
              </a:ext>
            </a:extLst>
          </p:cNvPr>
          <p:cNvSpPr txBox="1"/>
          <p:nvPr/>
        </p:nvSpPr>
        <p:spPr>
          <a:xfrm>
            <a:off x="4841131" y="4687645"/>
            <a:ext cx="223000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venir" panose="020B0503020203020204" pitchFamily="34" charset="0"/>
                <a:ea typeface="+mn-ea"/>
                <a:cs typeface="+mn-cs"/>
              </a:rPr>
              <a:t>Relationships Between the Nodes</a:t>
            </a:r>
          </a:p>
        </p:txBody>
      </p:sp>
      <p:sp>
        <p:nvSpPr>
          <p:cNvPr id="14" name="Arrow: Curved Down 13">
            <a:extLst>
              <a:ext uri="{FF2B5EF4-FFF2-40B4-BE49-F238E27FC236}">
                <a16:creationId xmlns:a16="http://schemas.microsoft.com/office/drawing/2014/main" id="{1C00CCAD-4388-434B-A4A2-4E41DA098685}"/>
              </a:ext>
            </a:extLst>
          </p:cNvPr>
          <p:cNvSpPr/>
          <p:nvPr/>
        </p:nvSpPr>
        <p:spPr>
          <a:xfrm rot="6826901" flipH="1">
            <a:off x="6731364" y="4120224"/>
            <a:ext cx="1636904" cy="483740"/>
          </a:xfrm>
          <a:prstGeom prst="curvedDownArrow">
            <a:avLst>
              <a:gd name="adj1" fmla="val 25000"/>
              <a:gd name="adj2" fmla="val 50000"/>
              <a:gd name="adj3" fmla="val 25000"/>
            </a:avLst>
          </a:prstGeom>
          <a:solidFill>
            <a:srgbClr val="F6D70B"/>
          </a:solidFill>
          <a:ln>
            <a:solidFill>
              <a:srgbClr val="7D62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D60C2D1F-AB61-4810-A576-86036CFD5C6E}"/>
              </a:ext>
            </a:extLst>
          </p:cNvPr>
          <p:cNvSpPr/>
          <p:nvPr/>
        </p:nvSpPr>
        <p:spPr>
          <a:xfrm>
            <a:off x="27342" y="0"/>
            <a:ext cx="4162521" cy="6858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5C3EDE4-8E3C-4F0F-A3DE-A0520B3FA1B5}"/>
              </a:ext>
            </a:extLst>
          </p:cNvPr>
          <p:cNvSpPr>
            <a:spLocks noGrp="1"/>
          </p:cNvSpPr>
          <p:nvPr>
            <p:ph type="title"/>
          </p:nvPr>
        </p:nvSpPr>
        <p:spPr>
          <a:xfrm>
            <a:off x="426616" y="2369909"/>
            <a:ext cx="3363974" cy="1597315"/>
          </a:xfrm>
          <a:noFill/>
          <a:ln w="19050">
            <a:solidFill>
              <a:schemeClr val="bg1"/>
            </a:solidFill>
          </a:ln>
        </p:spPr>
        <p:txBody>
          <a:bodyPr vert="horz" wrap="square" lIns="91440" tIns="45720" rIns="91440" bIns="45720" rtlCol="0" anchor="ctr">
            <a:normAutofit/>
          </a:bodyPr>
          <a:lstStyle/>
          <a:p>
            <a:pPr algn="ctr" defTabSz="914400"/>
            <a:r>
              <a:rPr lang="en-US" sz="4000" kern="1200" dirty="0">
                <a:latin typeface="Avenir" panose="020B0503020203020204" pitchFamily="34" charset="0"/>
              </a:rPr>
              <a:t>What Are Networks?</a:t>
            </a:r>
          </a:p>
        </p:txBody>
      </p:sp>
    </p:spTree>
    <p:extLst>
      <p:ext uri="{BB962C8B-B14F-4D97-AF65-F5344CB8AC3E}">
        <p14:creationId xmlns:p14="http://schemas.microsoft.com/office/powerpoint/2010/main" val="251107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down)">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3" grpId="0"/>
      <p:bldP spid="14" grpId="0" animBg="1"/>
    </p:bldLst>
  </p:timing>
</p:sld>
</file>

<file path=ppt/theme/_rels/theme17.xml.rels><?xml version="1.0" encoding="UTF-8" standalone="yes"?>
<Relationships xmlns="http://schemas.openxmlformats.org/package/2006/relationships"><Relationship Id="rId1" Type="http://schemas.openxmlformats.org/officeDocument/2006/relationships/image" Target="../media/image18.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Blan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1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3_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14.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Wood Type">
  <a:themeElements>
    <a:clrScheme name="Orange">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oncours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Office Theme">
  <a:themeElements>
    <a:clrScheme name="CHCO 1">
      <a:dk1>
        <a:srgbClr val="003A70"/>
      </a:dk1>
      <a:lt1>
        <a:sysClr val="window" lastClr="FFFFFF"/>
      </a:lt1>
      <a:dk2>
        <a:srgbClr val="0069B3"/>
      </a:dk2>
      <a:lt2>
        <a:srgbClr val="D9D9D6"/>
      </a:lt2>
      <a:accent1>
        <a:srgbClr val="002D72"/>
      </a:accent1>
      <a:accent2>
        <a:srgbClr val="FFE04F"/>
      </a:accent2>
      <a:accent3>
        <a:srgbClr val="F0A900"/>
      </a:accent3>
      <a:accent4>
        <a:srgbClr val="0098D7"/>
      </a:accent4>
      <a:accent5>
        <a:srgbClr val="97999B"/>
      </a:accent5>
      <a:accent6>
        <a:srgbClr val="00A9E0"/>
      </a:accent6>
      <a:hlink>
        <a:srgbClr val="505759"/>
      </a:hlink>
      <a:folHlink>
        <a:srgbClr val="0069B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11499D1A-7756-4D43-BFCB-3AD7627FF0FA}" vid="{36F5B6F4-C4DC-DB4B-8D75-1F1981AC36C8}"/>
    </a:ext>
  </a:ext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Custom Cover-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White theme-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Section-master">
  <a:themeElements>
    <a:clrScheme name="Custom 3">
      <a:dk1>
        <a:sysClr val="windowText" lastClr="000000"/>
      </a:dk1>
      <a:lt1>
        <a:sysClr val="window" lastClr="FFFFFF"/>
      </a:lt1>
      <a:dk2>
        <a:srgbClr val="FFA800"/>
      </a:dk2>
      <a:lt2>
        <a:srgbClr val="C0C1BF"/>
      </a:lt2>
      <a:accent1>
        <a:srgbClr val="E57200"/>
      </a:accent1>
      <a:accent2>
        <a:srgbClr val="FFCE00"/>
      </a:accent2>
      <a:accent3>
        <a:srgbClr val="00B3BE"/>
      </a:accent3>
      <a:accent4>
        <a:srgbClr val="856822"/>
      </a:accent4>
      <a:accent5>
        <a:srgbClr val="275E37"/>
      </a:accent5>
      <a:accent6>
        <a:srgbClr val="B2E0D6"/>
      </a:accent6>
      <a:hlink>
        <a:srgbClr val="E5CBB1"/>
      </a:hlink>
      <a:folHlink>
        <a:srgbClr val="CCDB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range">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themeOverride>
</file>

<file path=docProps/app.xml><?xml version="1.0" encoding="utf-8"?>
<Properties xmlns="http://schemas.openxmlformats.org/officeDocument/2006/extended-properties" xmlns:vt="http://schemas.openxmlformats.org/officeDocument/2006/docPropsVTypes">
  <TotalTime>31108</TotalTime>
  <Words>2434</Words>
  <Application>Microsoft Office PowerPoint</Application>
  <PresentationFormat>Widescreen</PresentationFormat>
  <Paragraphs>433</Paragraphs>
  <Slides>75</Slides>
  <Notes>24</Notes>
  <HiddenSlides>0</HiddenSlides>
  <MMClips>1</MMClips>
  <ScaleCrop>false</ScaleCrop>
  <HeadingPairs>
    <vt:vector size="6" baseType="variant">
      <vt:variant>
        <vt:lpstr>Fonts Used</vt:lpstr>
      </vt:variant>
      <vt:variant>
        <vt:i4>17</vt:i4>
      </vt:variant>
      <vt:variant>
        <vt:lpstr>Theme</vt:lpstr>
      </vt:variant>
      <vt:variant>
        <vt:i4>17</vt:i4>
      </vt:variant>
      <vt:variant>
        <vt:lpstr>Slide Titles</vt:lpstr>
      </vt:variant>
      <vt:variant>
        <vt:i4>75</vt:i4>
      </vt:variant>
    </vt:vector>
  </HeadingPairs>
  <TitlesOfParts>
    <vt:vector size="109" baseType="lpstr">
      <vt:lpstr>Arial</vt:lpstr>
      <vt:lpstr>Avenir</vt:lpstr>
      <vt:lpstr>Avenir Black</vt:lpstr>
      <vt:lpstr>Avenir Book</vt:lpstr>
      <vt:lpstr>Avenir Light</vt:lpstr>
      <vt:lpstr>Avenir Medium</vt:lpstr>
      <vt:lpstr>Calibri</vt:lpstr>
      <vt:lpstr>Calibri Light</vt:lpstr>
      <vt:lpstr>Helvetica Neue Light</vt:lpstr>
      <vt:lpstr>Lucida Sans Unicode</vt:lpstr>
      <vt:lpstr>Rockwell</vt:lpstr>
      <vt:lpstr>Rockwell Condensed</vt:lpstr>
      <vt:lpstr>Trebuchet MS</vt:lpstr>
      <vt:lpstr>Verdana</vt:lpstr>
      <vt:lpstr>Wingdings</vt:lpstr>
      <vt:lpstr>Wingdings 2</vt:lpstr>
      <vt:lpstr>Wingdings 3</vt:lpstr>
      <vt:lpstr>Office Theme</vt:lpstr>
      <vt:lpstr>1_Concourse</vt:lpstr>
      <vt:lpstr>Custom Design</vt:lpstr>
      <vt:lpstr>3_Office Theme</vt:lpstr>
      <vt:lpstr>6_Office Theme</vt:lpstr>
      <vt:lpstr>13_Office Theme</vt:lpstr>
      <vt:lpstr>1_Custom Cover-master</vt:lpstr>
      <vt:lpstr>White theme-master</vt:lpstr>
      <vt:lpstr>Section-master</vt:lpstr>
      <vt:lpstr>Blank</vt:lpstr>
      <vt:lpstr>15_Office Theme</vt:lpstr>
      <vt:lpstr>3_White</vt:lpstr>
      <vt:lpstr>1_Office Theme</vt:lpstr>
      <vt:lpstr>12_Office Theme</vt:lpstr>
      <vt:lpstr>2_Office Theme</vt:lpstr>
      <vt:lpstr>11_Office Theme</vt:lpstr>
      <vt:lpstr>Wood Type</vt:lpstr>
      <vt:lpstr>PowerPoint Presentation</vt:lpstr>
      <vt:lpstr>PowerPoint Presentation</vt:lpstr>
      <vt:lpstr>PowerPoint Presentation</vt:lpstr>
      <vt:lpstr>PowerPoint Presentation</vt:lpstr>
      <vt:lpstr>PowerPoint Presentation</vt:lpstr>
      <vt:lpstr>The New Norm:  The Network Way of Working</vt:lpstr>
      <vt:lpstr>The Growth of Networks</vt:lpstr>
      <vt:lpstr>COVID Made Us All Network Scientists</vt:lpstr>
      <vt:lpstr>What Are Networks?</vt:lpstr>
      <vt:lpstr>PowerPoint Presentation</vt:lpstr>
      <vt:lpstr>PowerPoint Presentation</vt:lpstr>
      <vt:lpstr>PowerPoint Presentation</vt:lpstr>
      <vt:lpstr>PowerPoint Presentation</vt:lpstr>
      <vt:lpstr>PowerPoint Presentation</vt:lpstr>
      <vt:lpstr>PowerPoint Presentation</vt:lpstr>
      <vt:lpstr>Network Evaluation</vt:lpstr>
      <vt:lpstr>Network Evaluation Framework</vt:lpstr>
      <vt:lpstr>Example Network Evaluation Questions</vt:lpstr>
      <vt:lpstr>PowerPoint Presentation</vt:lpstr>
      <vt:lpstr>PowerPoint Presentation</vt:lpstr>
      <vt:lpstr>PowerPoint Presentation</vt:lpstr>
      <vt:lpstr>PARTNER Evaluation Framework</vt:lpstr>
      <vt:lpstr>PowerPoint Presentation</vt:lpstr>
      <vt:lpstr>PowerPoint Presentation</vt:lpstr>
      <vt:lpstr>2 Different Network Approaches</vt:lpstr>
      <vt:lpstr>Unit of Analysis: Whole/Sociocentric Level</vt:lpstr>
      <vt:lpstr>Unit of Analysis: Subgroup Level</vt:lpstr>
      <vt:lpstr>Unit of Analysis: Dyads/Triads</vt:lpstr>
      <vt:lpstr>Unit of Analysis: Individual Nodes (Ego-Centric)</vt:lpstr>
      <vt:lpstr>Measures to Describe Networks</vt:lpstr>
      <vt:lpstr>Density</vt:lpstr>
      <vt:lpstr>Centralization</vt:lpstr>
      <vt:lpstr>PowerPoint Presentation</vt:lpstr>
      <vt:lpstr>ECC Coordinator Indicated Lower Perceptions of Resource Contribution </vt:lpstr>
      <vt:lpstr>PowerPoint Presentation</vt:lpstr>
      <vt:lpstr>PowerPoint Presentation</vt:lpstr>
      <vt:lpstr>PowerPoint Presentation</vt:lpstr>
      <vt:lpstr>WONDERbabies Partnerships for Health Initiative</vt:lpstr>
      <vt:lpstr>PowerPoint Presentation</vt:lpstr>
      <vt:lpstr>Social Network Analysis </vt:lpstr>
      <vt:lpstr>PowerPoint Presentation</vt:lpstr>
      <vt:lpstr>PowerPoint Presentation</vt:lpstr>
      <vt:lpstr>PowerPoint Presentation</vt:lpstr>
      <vt:lpstr>PowerPoint Presentation</vt:lpstr>
      <vt:lpstr>PowerPoint Presentation</vt:lpstr>
      <vt:lpstr>PowerPoint Presentation</vt:lpstr>
      <vt:lpstr>Systems vs. Family Networks</vt:lpstr>
      <vt:lpstr>This is Interesting –  But Can We Use This to Help People?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Questions/Ideas?</vt:lpstr>
      <vt:lpstr>PowerPoint Presentation</vt:lpstr>
      <vt:lpstr>Permission to Play…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Mapping Your Personal Network</vt:lpstr>
      <vt:lpstr>PowerPoint Presentation</vt:lpstr>
      <vt:lpstr>A map of the First 2000 Days network</vt:lpstr>
      <vt:lpstr>ORGANIZATIONAL:  There has been an improvement in the strength of relationships comparing cohort 1 and cohort 2 of the Strengthening Families COLLECTIVE</vt:lpstr>
      <vt:lpstr>First 2000 Days Progress Towards Achieving Goals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Danielle Varda</dc:creator>
  <cp:lastModifiedBy>Danielle Varda</cp:lastModifiedBy>
  <cp:revision>52</cp:revision>
  <dcterms:created xsi:type="dcterms:W3CDTF">2019-09-08T23:28:42Z</dcterms:created>
  <dcterms:modified xsi:type="dcterms:W3CDTF">2023-06-20T18:50:01Z</dcterms:modified>
</cp:coreProperties>
</file>