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73" r:id="rId2"/>
    <p:sldMasterId id="2147483870" r:id="rId3"/>
    <p:sldMasterId id="2147483986" r:id="rId4"/>
    <p:sldMasterId id="2147484022" r:id="rId5"/>
    <p:sldMasterId id="2147484024" r:id="rId6"/>
    <p:sldMasterId id="2147484030" r:id="rId7"/>
    <p:sldMasterId id="2147484032" r:id="rId8"/>
  </p:sldMasterIdLst>
  <p:notesMasterIdLst>
    <p:notesMasterId r:id="rId14"/>
  </p:notesMasterIdLst>
  <p:sldIdLst>
    <p:sldId id="1741" r:id="rId9"/>
    <p:sldId id="869" r:id="rId10"/>
    <p:sldId id="1812" r:id="rId11"/>
    <p:sldId id="1811" r:id="rId12"/>
    <p:sldId id="1813" r:id="rId1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7126"/>
    <a:srgbClr val="7D6270"/>
    <a:srgbClr val="F6D70B"/>
    <a:srgbClr val="B2B2B4"/>
    <a:srgbClr val="DAD3C9"/>
    <a:srgbClr val="4B719E"/>
    <a:srgbClr val="7A81FF"/>
    <a:srgbClr val="C0C0C0"/>
    <a:srgbClr val="4B7699"/>
    <a:srgbClr val="4A7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13" autoAdjust="0"/>
    <p:restoredTop sz="95256" autoAdjust="0"/>
  </p:normalViewPr>
  <p:slideViewPr>
    <p:cSldViewPr snapToGrid="0">
      <p:cViewPr varScale="1">
        <p:scale>
          <a:sx n="83" d="100"/>
          <a:sy n="83" d="100"/>
        </p:scale>
        <p:origin x="224" y="280"/>
      </p:cViewPr>
      <p:guideLst>
        <p:guide orient="horz" pos="2160"/>
        <p:guide pos="3840"/>
      </p:guideLst>
    </p:cSldViewPr>
  </p:slideViewPr>
  <p:notesTextViewPr>
    <p:cViewPr>
      <p:scale>
        <a:sx n="1" d="1"/>
        <a:sy n="1" d="1"/>
      </p:scale>
      <p:origin x="0" y="0"/>
    </p:cViewPr>
  </p:notesTextViewPr>
  <p:notesViewPr>
    <p:cSldViewPr snapToGrid="0">
      <p:cViewPr>
        <p:scale>
          <a:sx n="110" d="100"/>
          <a:sy n="110" d="100"/>
        </p:scale>
        <p:origin x="168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2.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7072"/>
          </a:xfrm>
          <a:prstGeom prst="rect">
            <a:avLst/>
          </a:prstGeom>
        </p:spPr>
        <p:txBody>
          <a:bodyPr vert="horz" lIns="93029" tIns="46515" rIns="93029" bIns="46515" rtlCol="0"/>
          <a:lstStyle>
            <a:lvl1pPr algn="l">
              <a:defRPr sz="1200"/>
            </a:lvl1pPr>
          </a:lstStyle>
          <a:p>
            <a:endParaRPr lang="en-US" dirty="0"/>
          </a:p>
        </p:txBody>
      </p:sp>
      <p:sp>
        <p:nvSpPr>
          <p:cNvPr id="3" name="Date Placeholder 2"/>
          <p:cNvSpPr>
            <a:spLocks noGrp="1"/>
          </p:cNvSpPr>
          <p:nvPr>
            <p:ph type="dt" idx="1"/>
          </p:nvPr>
        </p:nvSpPr>
        <p:spPr>
          <a:xfrm>
            <a:off x="3978132" y="1"/>
            <a:ext cx="3043343" cy="467072"/>
          </a:xfrm>
          <a:prstGeom prst="rect">
            <a:avLst/>
          </a:prstGeom>
        </p:spPr>
        <p:txBody>
          <a:bodyPr vert="horz" lIns="93029" tIns="46515" rIns="93029" bIns="46515" rtlCol="0"/>
          <a:lstStyle>
            <a:lvl1pPr algn="r">
              <a:defRPr sz="1200"/>
            </a:lvl1pPr>
          </a:lstStyle>
          <a:p>
            <a:fld id="{EDAE216F-47E8-43A0-87C0-5756D3F49EB5}" type="datetimeFigureOut">
              <a:rPr lang="en-US" smtClean="0"/>
              <a:t>5/18/20</a:t>
            </a:fld>
            <a:endParaRPr lang="en-US" dirty="0"/>
          </a:p>
        </p:txBody>
      </p:sp>
      <p:sp>
        <p:nvSpPr>
          <p:cNvPr id="4" name="Slide Image Placeholder 3"/>
          <p:cNvSpPr>
            <a:spLocks noGrp="1" noRot="1" noChangeAspect="1"/>
          </p:cNvSpPr>
          <p:nvPr>
            <p:ph type="sldImg" idx="2"/>
          </p:nvPr>
        </p:nvSpPr>
        <p:spPr>
          <a:xfrm>
            <a:off x="717550" y="1162050"/>
            <a:ext cx="5588000" cy="3143250"/>
          </a:xfrm>
          <a:prstGeom prst="rect">
            <a:avLst/>
          </a:prstGeom>
          <a:noFill/>
          <a:ln w="12700">
            <a:solidFill>
              <a:prstClr val="black"/>
            </a:solidFill>
          </a:ln>
        </p:spPr>
        <p:txBody>
          <a:bodyPr vert="horz" lIns="93029" tIns="46515" rIns="93029" bIns="46515" rtlCol="0" anchor="ctr"/>
          <a:lstStyle/>
          <a:p>
            <a:endParaRPr lang="en-US" dirty="0"/>
          </a:p>
        </p:txBody>
      </p:sp>
      <p:sp>
        <p:nvSpPr>
          <p:cNvPr id="5" name="Notes Placeholder 4"/>
          <p:cNvSpPr>
            <a:spLocks noGrp="1"/>
          </p:cNvSpPr>
          <p:nvPr>
            <p:ph type="body" sz="quarter" idx="3"/>
          </p:nvPr>
        </p:nvSpPr>
        <p:spPr>
          <a:xfrm>
            <a:off x="702311" y="4480004"/>
            <a:ext cx="5618480" cy="3665459"/>
          </a:xfrm>
          <a:prstGeom prst="rect">
            <a:avLst/>
          </a:prstGeom>
        </p:spPr>
        <p:txBody>
          <a:bodyPr vert="horz" lIns="93029" tIns="46515" rIns="93029" bIns="465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43343" cy="467071"/>
          </a:xfrm>
          <a:prstGeom prst="rect">
            <a:avLst/>
          </a:prstGeom>
        </p:spPr>
        <p:txBody>
          <a:bodyPr vert="horz" lIns="93029" tIns="46515" rIns="93029" bIns="465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029" tIns="46515" rIns="93029" bIns="46515" rtlCol="0" anchor="b"/>
          <a:lstStyle>
            <a:lvl1pPr algn="r">
              <a:defRPr sz="1200"/>
            </a:lvl1pPr>
          </a:lstStyle>
          <a:p>
            <a:fld id="{94B5A1B6-6661-4D2A-869A-6624F988CDB5}" type="slidenum">
              <a:rPr lang="en-US" smtClean="0"/>
              <a:t>‹#›</a:t>
            </a:fld>
            <a:endParaRPr lang="en-US" dirty="0"/>
          </a:p>
        </p:txBody>
      </p:sp>
    </p:spTree>
    <p:extLst>
      <p:ext uri="{BB962C8B-B14F-4D97-AF65-F5344CB8AC3E}">
        <p14:creationId xmlns:p14="http://schemas.microsoft.com/office/powerpoint/2010/main" val="3614588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9FA89D-7477-4E58-B1E4-79DD4ADEBB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767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829734" y="2476501"/>
            <a:ext cx="5317065" cy="828860"/>
          </a:xfrm>
        </p:spPr>
        <p:txBody>
          <a:bodyPr>
            <a:normAutofit/>
          </a:bodyPr>
          <a:lstStyle/>
          <a:p>
            <a:r>
              <a:rPr lang="en-US" sz="4000" dirty="0"/>
              <a:t>Title in lowercase</a:t>
            </a:r>
          </a:p>
        </p:txBody>
      </p:sp>
      <p:sp>
        <p:nvSpPr>
          <p:cNvPr id="10" name="Subtitle 2"/>
          <p:cNvSpPr>
            <a:spLocks noGrp="1"/>
          </p:cNvSpPr>
          <p:nvPr>
            <p:ph type="subTitle" idx="1"/>
          </p:nvPr>
        </p:nvSpPr>
        <p:spPr>
          <a:xfrm>
            <a:off x="829733" y="3305361"/>
            <a:ext cx="3277555" cy="597169"/>
          </a:xfrm>
        </p:spPr>
        <p:txBody>
          <a:bodyPr>
            <a:normAutofit/>
          </a:bodyPr>
          <a:lstStyle/>
          <a:p>
            <a:r>
              <a:rPr lang="en-US" sz="1600" b="1" dirty="0"/>
              <a:t>Subtitle goes here</a:t>
            </a:r>
          </a:p>
        </p:txBody>
      </p:sp>
    </p:spTree>
    <p:extLst>
      <p:ext uri="{BB962C8B-B14F-4D97-AF65-F5344CB8AC3E}">
        <p14:creationId xmlns:p14="http://schemas.microsoft.com/office/powerpoint/2010/main" val="3667509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BA61425-179D-084E-901F-8962303886FE}" type="datetime1">
              <a:rPr lang="en-US" smtClean="0"/>
              <a:t>5/18/20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95E6B09-0E9D-914C-8F58-22804E1BEC7C}" type="slidenum">
              <a:rPr lang="en-US" smtClean="0"/>
              <a:t>‹#›</a:t>
            </a:fld>
            <a:endParaRPr lang="en-US"/>
          </a:p>
        </p:txBody>
      </p:sp>
    </p:spTree>
    <p:extLst>
      <p:ext uri="{BB962C8B-B14F-4D97-AF65-F5344CB8AC3E}">
        <p14:creationId xmlns:p14="http://schemas.microsoft.com/office/powerpoint/2010/main" val="182215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74A62E7-6382-DC43-AB43-DBE90D6940DE}" type="datetime1">
              <a:rPr lang="en-US" smtClean="0"/>
              <a:t>5/18/20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95E6B09-0E9D-914C-8F58-22804E1BEC7C}" type="slidenum">
              <a:rPr lang="en-US" smtClean="0"/>
              <a:t>‹#›</a:t>
            </a:fld>
            <a:endParaRPr lang="en-US"/>
          </a:p>
        </p:txBody>
      </p:sp>
    </p:spTree>
    <p:extLst>
      <p:ext uri="{BB962C8B-B14F-4D97-AF65-F5344CB8AC3E}">
        <p14:creationId xmlns:p14="http://schemas.microsoft.com/office/powerpoint/2010/main" val="3182823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A">
    <p:spTree>
      <p:nvGrpSpPr>
        <p:cNvPr id="1" name=""/>
        <p:cNvGrpSpPr/>
        <p:nvPr/>
      </p:nvGrpSpPr>
      <p:grpSpPr>
        <a:xfrm>
          <a:off x="0" y="0"/>
          <a:ext cx="0" cy="0"/>
          <a:chOff x="0" y="0"/>
          <a:chExt cx="0" cy="0"/>
        </a:xfrm>
      </p:grpSpPr>
      <p:sp>
        <p:nvSpPr>
          <p:cNvPr id="7" name="Text Placeholder 2"/>
          <p:cNvSpPr>
            <a:spLocks noGrp="1"/>
          </p:cNvSpPr>
          <p:nvPr>
            <p:ph type="body" idx="1" hasCustomPrompt="1"/>
          </p:nvPr>
        </p:nvSpPr>
        <p:spPr>
          <a:xfrm>
            <a:off x="763659" y="462330"/>
            <a:ext cx="5156821" cy="378286"/>
          </a:xfrm>
          <a:prstGeom prst="rect">
            <a:avLst/>
          </a:prstGeom>
        </p:spPr>
        <p:txBody>
          <a:bodyPr anchor="b"/>
          <a:lstStyle>
            <a:lvl1pPr marL="0" indent="0">
              <a:buNone/>
              <a:defRPr sz="1865" b="1" cap="all" baseline="0">
                <a:solidFill>
                  <a:srgbClr val="97999B"/>
                </a:solidFill>
              </a:defRPr>
            </a:lvl1pPr>
            <a:lvl2pPr marL="609036" indent="0">
              <a:buNone/>
              <a:defRPr sz="2398">
                <a:solidFill>
                  <a:schemeClr val="tx1">
                    <a:tint val="75000"/>
                  </a:schemeClr>
                </a:solidFill>
              </a:defRPr>
            </a:lvl2pPr>
            <a:lvl3pPr marL="1218072" indent="0">
              <a:buNone/>
              <a:defRPr sz="2131">
                <a:solidFill>
                  <a:schemeClr val="tx1">
                    <a:tint val="75000"/>
                  </a:schemeClr>
                </a:solidFill>
              </a:defRPr>
            </a:lvl3pPr>
            <a:lvl4pPr marL="1827108" indent="0">
              <a:buNone/>
              <a:defRPr sz="1865">
                <a:solidFill>
                  <a:schemeClr val="tx1">
                    <a:tint val="75000"/>
                  </a:schemeClr>
                </a:solidFill>
              </a:defRPr>
            </a:lvl4pPr>
            <a:lvl5pPr marL="2436144" indent="0">
              <a:buNone/>
              <a:defRPr sz="1865">
                <a:solidFill>
                  <a:schemeClr val="tx1">
                    <a:tint val="75000"/>
                  </a:schemeClr>
                </a:solidFill>
              </a:defRPr>
            </a:lvl5pPr>
            <a:lvl6pPr marL="3045181" indent="0">
              <a:buNone/>
              <a:defRPr sz="1865">
                <a:solidFill>
                  <a:schemeClr val="tx1">
                    <a:tint val="75000"/>
                  </a:schemeClr>
                </a:solidFill>
              </a:defRPr>
            </a:lvl6pPr>
            <a:lvl7pPr marL="3654217" indent="0">
              <a:buNone/>
              <a:defRPr sz="1865">
                <a:solidFill>
                  <a:schemeClr val="tx1">
                    <a:tint val="75000"/>
                  </a:schemeClr>
                </a:solidFill>
              </a:defRPr>
            </a:lvl7pPr>
            <a:lvl8pPr marL="4263253" indent="0">
              <a:buNone/>
              <a:defRPr sz="1865">
                <a:solidFill>
                  <a:schemeClr val="tx1">
                    <a:tint val="75000"/>
                  </a:schemeClr>
                </a:solidFill>
              </a:defRPr>
            </a:lvl8pPr>
            <a:lvl9pPr marL="4872289" indent="0">
              <a:buNone/>
              <a:defRPr sz="1865">
                <a:solidFill>
                  <a:schemeClr val="tx1">
                    <a:tint val="75000"/>
                  </a:schemeClr>
                </a:solidFill>
              </a:defRPr>
            </a:lvl9pPr>
          </a:lstStyle>
          <a:p>
            <a:pPr lvl="0"/>
            <a:r>
              <a:rPr lang="en-US" dirty="0"/>
              <a:t>Month Day, Year</a:t>
            </a:r>
          </a:p>
        </p:txBody>
      </p:sp>
      <p:sp>
        <p:nvSpPr>
          <p:cNvPr id="8" name="Title 1"/>
          <p:cNvSpPr>
            <a:spLocks noGrp="1"/>
          </p:cNvSpPr>
          <p:nvPr>
            <p:ph type="title" hasCustomPrompt="1"/>
          </p:nvPr>
        </p:nvSpPr>
        <p:spPr>
          <a:xfrm>
            <a:off x="765154" y="840615"/>
            <a:ext cx="5156821" cy="3636064"/>
          </a:xfrm>
          <a:prstGeom prst="rect">
            <a:avLst/>
          </a:prstGeom>
        </p:spPr>
        <p:txBody>
          <a:bodyPr anchor="b" anchorCtr="0">
            <a:normAutofit/>
          </a:bodyPr>
          <a:lstStyle>
            <a:lvl1pPr algn="l">
              <a:defRPr sz="5328" b="1" cap="none" baseline="0">
                <a:solidFill>
                  <a:schemeClr val="tx2"/>
                </a:solidFill>
              </a:defRPr>
            </a:lvl1pPr>
          </a:lstStyle>
          <a:p>
            <a:r>
              <a:rPr lang="en-US" dirty="0"/>
              <a:t>Presentation Title Here</a:t>
            </a:r>
          </a:p>
        </p:txBody>
      </p:sp>
      <p:sp>
        <p:nvSpPr>
          <p:cNvPr id="9" name="Text Placeholder 2"/>
          <p:cNvSpPr>
            <a:spLocks noGrp="1"/>
          </p:cNvSpPr>
          <p:nvPr>
            <p:ph type="body" sz="quarter" idx="13" hasCustomPrompt="1"/>
          </p:nvPr>
        </p:nvSpPr>
        <p:spPr>
          <a:xfrm>
            <a:off x="763659" y="4492566"/>
            <a:ext cx="5158316" cy="1106971"/>
          </a:xfrm>
          <a:prstGeom prst="rect">
            <a:avLst/>
          </a:prstGeom>
        </p:spPr>
        <p:txBody>
          <a:bodyPr vert="horz">
            <a:spAutoFit/>
          </a:bodyPr>
          <a:lstStyle>
            <a:lvl1pPr marL="0" indent="0">
              <a:buNone/>
              <a:defRPr sz="2131" baseline="0">
                <a:solidFill>
                  <a:schemeClr val="accent5"/>
                </a:solidFill>
                <a:latin typeface="Trebuchet MS"/>
                <a:cs typeface="Trebuchet MS"/>
              </a:defRPr>
            </a:lvl1pPr>
            <a:lvl2pPr marL="609036" indent="0">
              <a:buNone/>
              <a:defRPr sz="1199">
                <a:solidFill>
                  <a:srgbClr val="97999B"/>
                </a:solidFill>
                <a:latin typeface="Trebuchet MS"/>
                <a:cs typeface="Trebuchet MS"/>
              </a:defRPr>
            </a:lvl2pPr>
            <a:lvl3pPr marL="1218072" indent="0">
              <a:buNone/>
              <a:defRPr sz="1199">
                <a:solidFill>
                  <a:srgbClr val="97999B"/>
                </a:solidFill>
                <a:latin typeface="Trebuchet MS"/>
                <a:cs typeface="Trebuchet MS"/>
              </a:defRPr>
            </a:lvl3pPr>
            <a:lvl4pPr marL="1827108" indent="0">
              <a:buNone/>
              <a:defRPr sz="1199">
                <a:solidFill>
                  <a:srgbClr val="97999B"/>
                </a:solidFill>
                <a:latin typeface="Trebuchet MS"/>
                <a:cs typeface="Trebuchet MS"/>
              </a:defRPr>
            </a:lvl4pPr>
            <a:lvl5pPr marL="2436144" indent="0">
              <a:buNone/>
              <a:defRPr sz="1199">
                <a:solidFill>
                  <a:srgbClr val="97999B"/>
                </a:solidFill>
                <a:latin typeface="Trebuchet MS"/>
                <a:cs typeface="Trebuchet MS"/>
              </a:defRPr>
            </a:lvl5pPr>
          </a:lstStyle>
          <a:p>
            <a:pPr lvl="0"/>
            <a:r>
              <a:rPr lang="en-US" dirty="0"/>
              <a:t>Subtitle would go here and can extend onto several lines like this example shows </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8897" y="5935551"/>
            <a:ext cx="2424788" cy="57448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1126" y="5960000"/>
            <a:ext cx="2062681" cy="540952"/>
          </a:xfrm>
          <a:prstGeom prst="rect">
            <a:avLst/>
          </a:prstGeom>
        </p:spPr>
      </p:pic>
    </p:spTree>
    <p:extLst>
      <p:ext uri="{BB962C8B-B14F-4D97-AF65-F5344CB8AC3E}">
        <p14:creationId xmlns:p14="http://schemas.microsoft.com/office/powerpoint/2010/main" val="2900251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B">
    <p:spTree>
      <p:nvGrpSpPr>
        <p:cNvPr id="1" name=""/>
        <p:cNvGrpSpPr/>
        <p:nvPr/>
      </p:nvGrpSpPr>
      <p:grpSpPr>
        <a:xfrm>
          <a:off x="0" y="0"/>
          <a:ext cx="0" cy="0"/>
          <a:chOff x="0" y="0"/>
          <a:chExt cx="0" cy="0"/>
        </a:xfrm>
      </p:grpSpPr>
      <p:pic>
        <p:nvPicPr>
          <p:cNvPr id="12" name="Picture 11" descr="pattern.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944533" y="2366763"/>
            <a:ext cx="7247467" cy="4347840"/>
          </a:xfrm>
          <a:prstGeom prst="rect">
            <a:avLst/>
          </a:prstGeom>
        </p:spPr>
      </p:pic>
      <p:sp>
        <p:nvSpPr>
          <p:cNvPr id="7" name="Text Placeholder 2"/>
          <p:cNvSpPr>
            <a:spLocks noGrp="1"/>
          </p:cNvSpPr>
          <p:nvPr>
            <p:ph type="body" idx="1" hasCustomPrompt="1"/>
          </p:nvPr>
        </p:nvSpPr>
        <p:spPr>
          <a:xfrm>
            <a:off x="763659" y="462330"/>
            <a:ext cx="5156821" cy="378286"/>
          </a:xfrm>
          <a:prstGeom prst="rect">
            <a:avLst/>
          </a:prstGeom>
        </p:spPr>
        <p:txBody>
          <a:bodyPr anchor="b"/>
          <a:lstStyle>
            <a:lvl1pPr marL="0" indent="0">
              <a:buNone/>
              <a:defRPr sz="1865" b="1" cap="all" baseline="0">
                <a:solidFill>
                  <a:srgbClr val="97999B"/>
                </a:solidFill>
              </a:defRPr>
            </a:lvl1pPr>
            <a:lvl2pPr marL="609036" indent="0">
              <a:buNone/>
              <a:defRPr sz="2398">
                <a:solidFill>
                  <a:schemeClr val="tx1">
                    <a:tint val="75000"/>
                  </a:schemeClr>
                </a:solidFill>
              </a:defRPr>
            </a:lvl2pPr>
            <a:lvl3pPr marL="1218072" indent="0">
              <a:buNone/>
              <a:defRPr sz="2131">
                <a:solidFill>
                  <a:schemeClr val="tx1">
                    <a:tint val="75000"/>
                  </a:schemeClr>
                </a:solidFill>
              </a:defRPr>
            </a:lvl3pPr>
            <a:lvl4pPr marL="1827108" indent="0">
              <a:buNone/>
              <a:defRPr sz="1865">
                <a:solidFill>
                  <a:schemeClr val="tx1">
                    <a:tint val="75000"/>
                  </a:schemeClr>
                </a:solidFill>
              </a:defRPr>
            </a:lvl4pPr>
            <a:lvl5pPr marL="2436144" indent="0">
              <a:buNone/>
              <a:defRPr sz="1865">
                <a:solidFill>
                  <a:schemeClr val="tx1">
                    <a:tint val="75000"/>
                  </a:schemeClr>
                </a:solidFill>
              </a:defRPr>
            </a:lvl5pPr>
            <a:lvl6pPr marL="3045181" indent="0">
              <a:buNone/>
              <a:defRPr sz="1865">
                <a:solidFill>
                  <a:schemeClr val="tx1">
                    <a:tint val="75000"/>
                  </a:schemeClr>
                </a:solidFill>
              </a:defRPr>
            </a:lvl6pPr>
            <a:lvl7pPr marL="3654217" indent="0">
              <a:buNone/>
              <a:defRPr sz="1865">
                <a:solidFill>
                  <a:schemeClr val="tx1">
                    <a:tint val="75000"/>
                  </a:schemeClr>
                </a:solidFill>
              </a:defRPr>
            </a:lvl7pPr>
            <a:lvl8pPr marL="4263253" indent="0">
              <a:buNone/>
              <a:defRPr sz="1865">
                <a:solidFill>
                  <a:schemeClr val="tx1">
                    <a:tint val="75000"/>
                  </a:schemeClr>
                </a:solidFill>
              </a:defRPr>
            </a:lvl8pPr>
            <a:lvl9pPr marL="4872289" indent="0">
              <a:buNone/>
              <a:defRPr sz="1865">
                <a:solidFill>
                  <a:schemeClr val="tx1">
                    <a:tint val="75000"/>
                  </a:schemeClr>
                </a:solidFill>
              </a:defRPr>
            </a:lvl9pPr>
          </a:lstStyle>
          <a:p>
            <a:pPr lvl="0"/>
            <a:r>
              <a:rPr lang="en-US" dirty="0"/>
              <a:t>Month Day, Year</a:t>
            </a:r>
          </a:p>
        </p:txBody>
      </p:sp>
      <p:sp>
        <p:nvSpPr>
          <p:cNvPr id="8" name="Title 1"/>
          <p:cNvSpPr>
            <a:spLocks noGrp="1"/>
          </p:cNvSpPr>
          <p:nvPr>
            <p:ph type="title" hasCustomPrompt="1"/>
          </p:nvPr>
        </p:nvSpPr>
        <p:spPr>
          <a:xfrm>
            <a:off x="765154" y="840615"/>
            <a:ext cx="5156821" cy="3636064"/>
          </a:xfrm>
          <a:prstGeom prst="rect">
            <a:avLst/>
          </a:prstGeom>
        </p:spPr>
        <p:txBody>
          <a:bodyPr anchor="b" anchorCtr="0">
            <a:normAutofit/>
          </a:bodyPr>
          <a:lstStyle>
            <a:lvl1pPr algn="l">
              <a:defRPr sz="5328" b="1" cap="none" baseline="0">
                <a:solidFill>
                  <a:schemeClr val="tx2"/>
                </a:solidFill>
              </a:defRPr>
            </a:lvl1pPr>
          </a:lstStyle>
          <a:p>
            <a:r>
              <a:rPr lang="en-US" dirty="0"/>
              <a:t>Presentation Title Here</a:t>
            </a:r>
          </a:p>
        </p:txBody>
      </p:sp>
      <p:sp>
        <p:nvSpPr>
          <p:cNvPr id="9" name="Text Placeholder 2"/>
          <p:cNvSpPr>
            <a:spLocks noGrp="1"/>
          </p:cNvSpPr>
          <p:nvPr>
            <p:ph type="body" sz="quarter" idx="13" hasCustomPrompt="1"/>
          </p:nvPr>
        </p:nvSpPr>
        <p:spPr>
          <a:xfrm>
            <a:off x="763659" y="4492566"/>
            <a:ext cx="5158316" cy="1106971"/>
          </a:xfrm>
          <a:prstGeom prst="rect">
            <a:avLst/>
          </a:prstGeom>
        </p:spPr>
        <p:txBody>
          <a:bodyPr vert="horz">
            <a:spAutoFit/>
          </a:bodyPr>
          <a:lstStyle>
            <a:lvl1pPr marL="0" indent="0">
              <a:buNone/>
              <a:defRPr sz="2131" baseline="0">
                <a:solidFill>
                  <a:schemeClr val="accent5"/>
                </a:solidFill>
                <a:latin typeface="Trebuchet MS"/>
                <a:cs typeface="Trebuchet MS"/>
              </a:defRPr>
            </a:lvl1pPr>
            <a:lvl2pPr marL="609036" indent="0">
              <a:buNone/>
              <a:defRPr sz="1199">
                <a:solidFill>
                  <a:srgbClr val="97999B"/>
                </a:solidFill>
                <a:latin typeface="Trebuchet MS"/>
                <a:cs typeface="Trebuchet MS"/>
              </a:defRPr>
            </a:lvl2pPr>
            <a:lvl3pPr marL="1218072" indent="0">
              <a:buNone/>
              <a:defRPr sz="1199">
                <a:solidFill>
                  <a:srgbClr val="97999B"/>
                </a:solidFill>
                <a:latin typeface="Trebuchet MS"/>
                <a:cs typeface="Trebuchet MS"/>
              </a:defRPr>
            </a:lvl3pPr>
            <a:lvl4pPr marL="1827108" indent="0">
              <a:buNone/>
              <a:defRPr sz="1199">
                <a:solidFill>
                  <a:srgbClr val="97999B"/>
                </a:solidFill>
                <a:latin typeface="Trebuchet MS"/>
                <a:cs typeface="Trebuchet MS"/>
              </a:defRPr>
            </a:lvl4pPr>
            <a:lvl5pPr marL="2436144" indent="0">
              <a:buNone/>
              <a:defRPr sz="1199">
                <a:solidFill>
                  <a:srgbClr val="97999B"/>
                </a:solidFill>
                <a:latin typeface="Trebuchet MS"/>
                <a:cs typeface="Trebuchet MS"/>
              </a:defRPr>
            </a:lvl5pPr>
          </a:lstStyle>
          <a:p>
            <a:pPr lvl="0"/>
            <a:r>
              <a:rPr lang="en-US" dirty="0"/>
              <a:t>Subtitle would go here and can extend onto several lines like this example shows </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897" y="5935551"/>
            <a:ext cx="2424788" cy="574488"/>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1126" y="5960000"/>
            <a:ext cx="2062681" cy="540952"/>
          </a:xfrm>
          <a:prstGeom prst="rect">
            <a:avLst/>
          </a:prstGeom>
        </p:spPr>
      </p:pic>
    </p:spTree>
    <p:extLst>
      <p:ext uri="{BB962C8B-B14F-4D97-AF65-F5344CB8AC3E}">
        <p14:creationId xmlns:p14="http://schemas.microsoft.com/office/powerpoint/2010/main" val="1027430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able of Contents (3 poin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4912D95-9EAC-F54B-ACA4-A6FD5A6624C2}" type="slidenum">
              <a:rPr lang="en-US" smtClean="0"/>
              <a:pPr/>
              <a:t>‹#›</a:t>
            </a:fld>
            <a:endParaRPr lang="en-US" dirty="0"/>
          </a:p>
        </p:txBody>
      </p:sp>
      <p:grpSp>
        <p:nvGrpSpPr>
          <p:cNvPr id="28" name="Group 27"/>
          <p:cNvGrpSpPr/>
          <p:nvPr userDrawn="1"/>
        </p:nvGrpSpPr>
        <p:grpSpPr>
          <a:xfrm>
            <a:off x="1636438" y="1897294"/>
            <a:ext cx="4907961" cy="409958"/>
            <a:chOff x="1227328" y="1424287"/>
            <a:chExt cx="3680971" cy="307753"/>
          </a:xfrm>
        </p:grpSpPr>
        <p:cxnSp>
          <p:nvCxnSpPr>
            <p:cNvPr id="29" name="Straight Connector 28"/>
            <p:cNvCxnSpPr/>
            <p:nvPr userDrawn="1"/>
          </p:nvCxnSpPr>
          <p:spPr>
            <a:xfrm flipV="1">
              <a:off x="1840813" y="1611995"/>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1227328" y="1424287"/>
              <a:ext cx="307753" cy="30775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endParaRPr lang="en-US" sz="1599" b="1" kern="1200" dirty="0">
                <a:solidFill>
                  <a:prstClr val="white"/>
                </a:solidFill>
                <a:latin typeface="Arial" charset="0"/>
                <a:ea typeface="Arial" charset="0"/>
                <a:cs typeface="Arial" charset="0"/>
              </a:endParaRPr>
            </a:p>
          </p:txBody>
        </p:sp>
        <p:sp>
          <p:nvSpPr>
            <p:cNvPr id="31" name="TextBox 30"/>
            <p:cNvSpPr txBox="1"/>
            <p:nvPr/>
          </p:nvSpPr>
          <p:spPr>
            <a:xfrm>
              <a:off x="1251614" y="1429474"/>
              <a:ext cx="312903" cy="254054"/>
            </a:xfrm>
            <a:prstGeom prst="rect">
              <a:avLst/>
            </a:prstGeom>
            <a:noFill/>
          </p:spPr>
          <p:txBody>
            <a:bodyPr wrap="square" rtlCol="0">
              <a:spAutoFit/>
            </a:bodyPr>
            <a:lstStyle/>
            <a:p>
              <a:r>
                <a:rPr lang="en-US" sz="1599" b="1" dirty="0">
                  <a:solidFill>
                    <a:schemeClr val="bg1"/>
                  </a:solidFill>
                  <a:latin typeface="Arial"/>
                  <a:cs typeface="Arial"/>
                </a:rPr>
                <a:t>1</a:t>
              </a:r>
            </a:p>
          </p:txBody>
        </p:sp>
      </p:grpSp>
      <p:grpSp>
        <p:nvGrpSpPr>
          <p:cNvPr id="32" name="Group 31"/>
          <p:cNvGrpSpPr/>
          <p:nvPr userDrawn="1"/>
        </p:nvGrpSpPr>
        <p:grpSpPr>
          <a:xfrm>
            <a:off x="1643963" y="2687382"/>
            <a:ext cx="4900436" cy="397260"/>
            <a:chOff x="1232972" y="2017404"/>
            <a:chExt cx="3675327" cy="298221"/>
          </a:xfrm>
        </p:grpSpPr>
        <p:sp>
          <p:nvSpPr>
            <p:cNvPr id="33" name="Oval 32"/>
            <p:cNvSpPr/>
            <p:nvPr userDrawn="1"/>
          </p:nvSpPr>
          <p:spPr>
            <a:xfrm>
              <a:off x="1236860" y="2017404"/>
              <a:ext cx="298221" cy="298221"/>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599" b="1" kern="1200" dirty="0">
                <a:solidFill>
                  <a:schemeClr val="bg1"/>
                </a:solidFill>
                <a:latin typeface="Arial" charset="0"/>
                <a:ea typeface="Arial" charset="0"/>
                <a:cs typeface="Arial" charset="0"/>
              </a:endParaRPr>
            </a:p>
          </p:txBody>
        </p:sp>
        <p:grpSp>
          <p:nvGrpSpPr>
            <p:cNvPr id="34" name="Group 33"/>
            <p:cNvGrpSpPr/>
            <p:nvPr userDrawn="1"/>
          </p:nvGrpSpPr>
          <p:grpSpPr>
            <a:xfrm>
              <a:off x="1232972" y="2021694"/>
              <a:ext cx="3675327" cy="254055"/>
              <a:chOff x="1232972" y="2021694"/>
              <a:chExt cx="3675327" cy="254055"/>
            </a:xfrm>
          </p:grpSpPr>
          <p:cxnSp>
            <p:nvCxnSpPr>
              <p:cNvPr id="35" name="Straight Connector 34"/>
              <p:cNvCxnSpPr/>
              <p:nvPr userDrawn="1"/>
            </p:nvCxnSpPr>
            <p:spPr>
              <a:xfrm flipV="1">
                <a:off x="1840813" y="2209924"/>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userDrawn="1"/>
            </p:nvSpPr>
            <p:spPr>
              <a:xfrm>
                <a:off x="1232972" y="2021694"/>
                <a:ext cx="312903" cy="254055"/>
              </a:xfrm>
              <a:prstGeom prst="rect">
                <a:avLst/>
              </a:prstGeom>
              <a:noFill/>
            </p:spPr>
            <p:txBody>
              <a:bodyPr wrap="square" rtlCol="0">
                <a:spAutoFit/>
              </a:bodyPr>
              <a:lstStyle/>
              <a:p>
                <a:pPr algn="ctr"/>
                <a:r>
                  <a:rPr lang="en-US" sz="1599" b="1" dirty="0">
                    <a:solidFill>
                      <a:schemeClr val="bg1"/>
                    </a:solidFill>
                    <a:latin typeface="Arial"/>
                    <a:cs typeface="Arial"/>
                  </a:rPr>
                  <a:t>2</a:t>
                </a:r>
              </a:p>
            </p:txBody>
          </p:sp>
        </p:grpSp>
      </p:grpSp>
      <p:sp>
        <p:nvSpPr>
          <p:cNvPr id="40" name="Text Placeholder 13"/>
          <p:cNvSpPr>
            <a:spLocks noGrp="1"/>
          </p:cNvSpPr>
          <p:nvPr>
            <p:ph type="body" sz="quarter" idx="11" hasCustomPrompt="1"/>
          </p:nvPr>
        </p:nvSpPr>
        <p:spPr>
          <a:xfrm>
            <a:off x="6815667" y="1492499"/>
            <a:ext cx="4497917" cy="4293094"/>
          </a:xfrm>
          <a:prstGeom prst="rect">
            <a:avLst/>
          </a:prstGeom>
        </p:spPr>
        <p:txBody>
          <a:bodyPr vert="horz"/>
          <a:lstStyle>
            <a:lvl1pPr marL="0" indent="0">
              <a:lnSpc>
                <a:spcPct val="250000"/>
              </a:lnSpc>
              <a:spcBef>
                <a:spcPts val="0"/>
              </a:spcBef>
              <a:buNone/>
              <a:defRPr sz="2131" baseline="0">
                <a:solidFill>
                  <a:schemeClr val="accent5">
                    <a:lumMod val="50000"/>
                  </a:schemeClr>
                </a:solidFill>
                <a:latin typeface="Trebuchet MS"/>
                <a:cs typeface="Trebuchet MS"/>
              </a:defRPr>
            </a:lvl1pPr>
            <a:lvl2pPr marL="609036" indent="0">
              <a:buNone/>
              <a:defRPr sz="1199">
                <a:solidFill>
                  <a:srgbClr val="97999B"/>
                </a:solidFill>
                <a:latin typeface="Trebuchet MS"/>
                <a:cs typeface="Trebuchet MS"/>
              </a:defRPr>
            </a:lvl2pPr>
            <a:lvl3pPr marL="1218072" indent="0">
              <a:buNone/>
              <a:defRPr sz="1199">
                <a:solidFill>
                  <a:srgbClr val="97999B"/>
                </a:solidFill>
                <a:latin typeface="Trebuchet MS"/>
                <a:cs typeface="Trebuchet MS"/>
              </a:defRPr>
            </a:lvl3pPr>
            <a:lvl4pPr marL="1827108" indent="0">
              <a:buNone/>
              <a:defRPr sz="1199">
                <a:solidFill>
                  <a:srgbClr val="97999B"/>
                </a:solidFill>
                <a:latin typeface="Trebuchet MS"/>
                <a:cs typeface="Trebuchet MS"/>
              </a:defRPr>
            </a:lvl4pPr>
            <a:lvl5pPr marL="2436144" indent="0">
              <a:buNone/>
              <a:defRPr sz="1199">
                <a:solidFill>
                  <a:srgbClr val="97999B"/>
                </a:solidFill>
                <a:latin typeface="Trebuchet MS"/>
                <a:cs typeface="Trebuchet MS"/>
              </a:defRPr>
            </a:lvl5pPr>
          </a:lstStyle>
          <a:p>
            <a:pPr lvl="0"/>
            <a:r>
              <a:rPr lang="en-US" dirty="0"/>
              <a:t>First topic </a:t>
            </a:r>
          </a:p>
          <a:p>
            <a:pPr lvl="0"/>
            <a:r>
              <a:rPr lang="en-US" dirty="0"/>
              <a:t>Second Topic</a:t>
            </a:r>
          </a:p>
          <a:p>
            <a:pPr lvl="0"/>
            <a:r>
              <a:rPr lang="en-US" dirty="0"/>
              <a:t>Third Topic</a:t>
            </a:r>
          </a:p>
        </p:txBody>
      </p:sp>
      <p:grpSp>
        <p:nvGrpSpPr>
          <p:cNvPr id="44" name="Group 43"/>
          <p:cNvGrpSpPr/>
          <p:nvPr userDrawn="1"/>
        </p:nvGrpSpPr>
        <p:grpSpPr>
          <a:xfrm>
            <a:off x="1644622" y="3472290"/>
            <a:ext cx="4899777" cy="338426"/>
            <a:chOff x="1233466" y="2606633"/>
            <a:chExt cx="3674833" cy="254055"/>
          </a:xfrm>
        </p:grpSpPr>
        <p:cxnSp>
          <p:nvCxnSpPr>
            <p:cNvPr id="45" name="Straight Connector 44"/>
            <p:cNvCxnSpPr/>
            <p:nvPr/>
          </p:nvCxnSpPr>
          <p:spPr>
            <a:xfrm flipV="1">
              <a:off x="1840813" y="2812606"/>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userDrawn="1"/>
          </p:nvSpPr>
          <p:spPr>
            <a:xfrm>
              <a:off x="1233466" y="2606633"/>
              <a:ext cx="312903" cy="254055"/>
            </a:xfrm>
            <a:prstGeom prst="rect">
              <a:avLst/>
            </a:prstGeom>
            <a:noFill/>
          </p:spPr>
          <p:txBody>
            <a:bodyPr wrap="square" rtlCol="0">
              <a:spAutoFit/>
            </a:bodyPr>
            <a:lstStyle/>
            <a:p>
              <a:pPr algn="ctr"/>
              <a:r>
                <a:rPr lang="en-US" sz="1599" b="1" dirty="0">
                  <a:solidFill>
                    <a:schemeClr val="bg1"/>
                  </a:solidFill>
                  <a:latin typeface="Arial"/>
                  <a:cs typeface="Arial"/>
                </a:rPr>
                <a:t>3</a:t>
              </a:r>
            </a:p>
          </p:txBody>
        </p:sp>
      </p:grpSp>
      <p:grpSp>
        <p:nvGrpSpPr>
          <p:cNvPr id="47" name="Group 46"/>
          <p:cNvGrpSpPr/>
          <p:nvPr userDrawn="1"/>
        </p:nvGrpSpPr>
        <p:grpSpPr>
          <a:xfrm>
            <a:off x="1644622" y="3464781"/>
            <a:ext cx="417204" cy="403671"/>
            <a:chOff x="1233466" y="2600989"/>
            <a:chExt cx="312903" cy="303033"/>
          </a:xfrm>
        </p:grpSpPr>
        <p:sp>
          <p:nvSpPr>
            <p:cNvPr id="48" name="Oval 47"/>
            <p:cNvSpPr/>
            <p:nvPr/>
          </p:nvSpPr>
          <p:spPr>
            <a:xfrm>
              <a:off x="1236860" y="2600989"/>
              <a:ext cx="303033" cy="30303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599" b="1" kern="1200" dirty="0">
                <a:solidFill>
                  <a:schemeClr val="bg1"/>
                </a:solidFill>
                <a:latin typeface="Arial" charset="0"/>
                <a:ea typeface="Arial" charset="0"/>
                <a:cs typeface="Arial" charset="0"/>
              </a:endParaRPr>
            </a:p>
          </p:txBody>
        </p:sp>
        <p:sp>
          <p:nvSpPr>
            <p:cNvPr id="49" name="TextBox 48"/>
            <p:cNvSpPr txBox="1"/>
            <p:nvPr userDrawn="1"/>
          </p:nvSpPr>
          <p:spPr>
            <a:xfrm>
              <a:off x="1233466" y="2606633"/>
              <a:ext cx="312903" cy="254054"/>
            </a:xfrm>
            <a:prstGeom prst="rect">
              <a:avLst/>
            </a:prstGeom>
            <a:noFill/>
          </p:spPr>
          <p:txBody>
            <a:bodyPr wrap="square" rtlCol="0">
              <a:spAutoFit/>
            </a:bodyPr>
            <a:lstStyle/>
            <a:p>
              <a:pPr algn="ctr"/>
              <a:r>
                <a:rPr lang="en-US" sz="1599" b="1" dirty="0">
                  <a:solidFill>
                    <a:schemeClr val="bg1"/>
                  </a:solidFill>
                  <a:latin typeface="Arial"/>
                  <a:cs typeface="Arial"/>
                </a:rPr>
                <a:t>3</a:t>
              </a:r>
            </a:p>
          </p:txBody>
        </p:sp>
      </p:grpSp>
      <p:sp>
        <p:nvSpPr>
          <p:cNvPr id="20" name="Text Placeholder 3"/>
          <p:cNvSpPr>
            <a:spLocks noGrp="1"/>
          </p:cNvSpPr>
          <p:nvPr>
            <p:ph type="body" sz="quarter" idx="12" hasCustomPrompt="1"/>
          </p:nvPr>
        </p:nvSpPr>
        <p:spPr>
          <a:xfrm>
            <a:off x="1533817" y="726498"/>
            <a:ext cx="9779768" cy="619610"/>
          </a:xfrm>
          <a:prstGeom prst="rect">
            <a:avLst/>
          </a:prstGeom>
        </p:spPr>
        <p:txBody>
          <a:bodyPr vert="horz"/>
          <a:lstStyle>
            <a:lvl1pPr marL="0" indent="0">
              <a:buFont typeface="Arial"/>
              <a:buNone/>
              <a:defRPr sz="2664" b="1" baseline="0">
                <a:solidFill>
                  <a:schemeClr val="tx2"/>
                </a:solidFill>
              </a:defRPr>
            </a:lvl1pPr>
            <a:lvl2pPr marL="609036" indent="0">
              <a:buFont typeface="Arial"/>
              <a:buNone/>
              <a:defRPr sz="2664"/>
            </a:lvl2pPr>
            <a:lvl3pPr marL="1218072" indent="0">
              <a:buFont typeface="Arial"/>
              <a:buNone/>
              <a:defRPr sz="2664"/>
            </a:lvl3pPr>
            <a:lvl4pPr marL="1827108" indent="0">
              <a:buFont typeface="Arial"/>
              <a:buNone/>
              <a:defRPr sz="2664"/>
            </a:lvl4pPr>
            <a:lvl5pPr marL="2436144" indent="0">
              <a:buFont typeface="Arial"/>
              <a:buNone/>
              <a:defRPr sz="2664"/>
            </a:lvl5pPr>
          </a:lstStyle>
          <a:p>
            <a:pPr lvl="0"/>
            <a:r>
              <a:rPr lang="en-US" dirty="0"/>
              <a:t>Click Here to Edit Today’s Discussion </a:t>
            </a:r>
          </a:p>
        </p:txBody>
      </p:sp>
    </p:spTree>
    <p:extLst>
      <p:ext uri="{BB962C8B-B14F-4D97-AF65-F5344CB8AC3E}">
        <p14:creationId xmlns:p14="http://schemas.microsoft.com/office/powerpoint/2010/main" val="3056158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able of Contents (4 Poin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4912D95-9EAC-F54B-ACA4-A6FD5A6624C2}" type="slidenum">
              <a:rPr lang="en-US" smtClean="0"/>
              <a:pPr/>
              <a:t>‹#›</a:t>
            </a:fld>
            <a:endParaRPr lang="en-US" dirty="0"/>
          </a:p>
        </p:txBody>
      </p:sp>
      <p:grpSp>
        <p:nvGrpSpPr>
          <p:cNvPr id="5" name="Group 4"/>
          <p:cNvGrpSpPr/>
          <p:nvPr userDrawn="1"/>
        </p:nvGrpSpPr>
        <p:grpSpPr>
          <a:xfrm>
            <a:off x="1636438" y="1897294"/>
            <a:ext cx="4907961" cy="409958"/>
            <a:chOff x="1227328" y="1424287"/>
            <a:chExt cx="3680971" cy="307753"/>
          </a:xfrm>
        </p:grpSpPr>
        <p:cxnSp>
          <p:nvCxnSpPr>
            <p:cNvPr id="6" name="Straight Connector 5"/>
            <p:cNvCxnSpPr/>
            <p:nvPr userDrawn="1"/>
          </p:nvCxnSpPr>
          <p:spPr>
            <a:xfrm flipV="1">
              <a:off x="1840813" y="1611995"/>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1227328" y="1424287"/>
              <a:ext cx="307753" cy="30775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endParaRPr lang="en-US" sz="1599" b="1" kern="1200" dirty="0">
                <a:solidFill>
                  <a:prstClr val="white"/>
                </a:solidFill>
                <a:latin typeface="Arial" charset="0"/>
                <a:ea typeface="Arial" charset="0"/>
                <a:cs typeface="Arial" charset="0"/>
              </a:endParaRPr>
            </a:p>
          </p:txBody>
        </p:sp>
        <p:sp>
          <p:nvSpPr>
            <p:cNvPr id="8" name="TextBox 7"/>
            <p:cNvSpPr txBox="1"/>
            <p:nvPr/>
          </p:nvSpPr>
          <p:spPr>
            <a:xfrm>
              <a:off x="1251614" y="1429474"/>
              <a:ext cx="312903" cy="254054"/>
            </a:xfrm>
            <a:prstGeom prst="rect">
              <a:avLst/>
            </a:prstGeom>
            <a:noFill/>
          </p:spPr>
          <p:txBody>
            <a:bodyPr wrap="square" rtlCol="0">
              <a:spAutoFit/>
            </a:bodyPr>
            <a:lstStyle/>
            <a:p>
              <a:r>
                <a:rPr lang="en-US" sz="1599" b="1" dirty="0">
                  <a:solidFill>
                    <a:schemeClr val="bg1"/>
                  </a:solidFill>
                  <a:latin typeface="Arial"/>
                  <a:cs typeface="Arial"/>
                </a:rPr>
                <a:t>1</a:t>
              </a:r>
            </a:p>
          </p:txBody>
        </p:sp>
      </p:grpSp>
      <p:grpSp>
        <p:nvGrpSpPr>
          <p:cNvPr id="9" name="Group 8"/>
          <p:cNvGrpSpPr/>
          <p:nvPr userDrawn="1"/>
        </p:nvGrpSpPr>
        <p:grpSpPr>
          <a:xfrm>
            <a:off x="1643963" y="2687382"/>
            <a:ext cx="4900436" cy="397260"/>
            <a:chOff x="1232972" y="2017404"/>
            <a:chExt cx="3675327" cy="298221"/>
          </a:xfrm>
        </p:grpSpPr>
        <p:sp>
          <p:nvSpPr>
            <p:cNvPr id="10" name="Oval 9"/>
            <p:cNvSpPr/>
            <p:nvPr userDrawn="1"/>
          </p:nvSpPr>
          <p:spPr>
            <a:xfrm>
              <a:off x="1236860" y="2017404"/>
              <a:ext cx="298221" cy="298221"/>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599" b="1" kern="1200" dirty="0">
                <a:solidFill>
                  <a:schemeClr val="bg1"/>
                </a:solidFill>
                <a:latin typeface="Arial" charset="0"/>
                <a:ea typeface="Arial" charset="0"/>
                <a:cs typeface="Arial" charset="0"/>
              </a:endParaRPr>
            </a:p>
          </p:txBody>
        </p:sp>
        <p:grpSp>
          <p:nvGrpSpPr>
            <p:cNvPr id="11" name="Group 10"/>
            <p:cNvGrpSpPr/>
            <p:nvPr userDrawn="1"/>
          </p:nvGrpSpPr>
          <p:grpSpPr>
            <a:xfrm>
              <a:off x="1232972" y="2021694"/>
              <a:ext cx="3675327" cy="254055"/>
              <a:chOff x="1232972" y="2021694"/>
              <a:chExt cx="3675327" cy="254055"/>
            </a:xfrm>
          </p:grpSpPr>
          <p:cxnSp>
            <p:nvCxnSpPr>
              <p:cNvPr id="12" name="Straight Connector 11"/>
              <p:cNvCxnSpPr/>
              <p:nvPr userDrawn="1"/>
            </p:nvCxnSpPr>
            <p:spPr>
              <a:xfrm flipV="1">
                <a:off x="1840813" y="2209924"/>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1232972" y="2021694"/>
                <a:ext cx="312903" cy="254055"/>
              </a:xfrm>
              <a:prstGeom prst="rect">
                <a:avLst/>
              </a:prstGeom>
              <a:noFill/>
            </p:spPr>
            <p:txBody>
              <a:bodyPr wrap="square" rtlCol="0">
                <a:spAutoFit/>
              </a:bodyPr>
              <a:lstStyle/>
              <a:p>
                <a:pPr algn="ctr"/>
                <a:r>
                  <a:rPr lang="en-US" sz="1599" b="1" dirty="0">
                    <a:solidFill>
                      <a:schemeClr val="bg1"/>
                    </a:solidFill>
                    <a:latin typeface="Arial"/>
                    <a:cs typeface="Arial"/>
                  </a:rPr>
                  <a:t>2</a:t>
                </a:r>
              </a:p>
            </p:txBody>
          </p:sp>
        </p:grpSp>
      </p:grpSp>
      <p:cxnSp>
        <p:nvCxnSpPr>
          <p:cNvPr id="14" name="Straight Connector 13"/>
          <p:cNvCxnSpPr/>
          <p:nvPr userDrawn="1"/>
        </p:nvCxnSpPr>
        <p:spPr>
          <a:xfrm flipV="1">
            <a:off x="2454418" y="3746673"/>
            <a:ext cx="4089981" cy="2271"/>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userDrawn="1"/>
        </p:nvGrpSpPr>
        <p:grpSpPr>
          <a:xfrm>
            <a:off x="1644622" y="3464781"/>
            <a:ext cx="417204" cy="403671"/>
            <a:chOff x="1233466" y="2600989"/>
            <a:chExt cx="312903" cy="303033"/>
          </a:xfrm>
        </p:grpSpPr>
        <p:sp>
          <p:nvSpPr>
            <p:cNvPr id="16" name="Oval 15"/>
            <p:cNvSpPr/>
            <p:nvPr/>
          </p:nvSpPr>
          <p:spPr>
            <a:xfrm>
              <a:off x="1236860" y="2600989"/>
              <a:ext cx="303033" cy="30303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599" b="1" kern="1200" dirty="0">
                <a:solidFill>
                  <a:schemeClr val="bg1"/>
                </a:solidFill>
                <a:latin typeface="Arial" charset="0"/>
                <a:ea typeface="Arial" charset="0"/>
                <a:cs typeface="Arial" charset="0"/>
              </a:endParaRPr>
            </a:p>
          </p:txBody>
        </p:sp>
        <p:sp>
          <p:nvSpPr>
            <p:cNvPr id="17" name="TextBox 16"/>
            <p:cNvSpPr txBox="1"/>
            <p:nvPr userDrawn="1"/>
          </p:nvSpPr>
          <p:spPr>
            <a:xfrm>
              <a:off x="1233466" y="2606633"/>
              <a:ext cx="312903" cy="254054"/>
            </a:xfrm>
            <a:prstGeom prst="rect">
              <a:avLst/>
            </a:prstGeom>
            <a:noFill/>
          </p:spPr>
          <p:txBody>
            <a:bodyPr wrap="square" rtlCol="0">
              <a:spAutoFit/>
            </a:bodyPr>
            <a:lstStyle/>
            <a:p>
              <a:pPr algn="ctr"/>
              <a:r>
                <a:rPr lang="en-US" sz="1599" b="1" dirty="0">
                  <a:solidFill>
                    <a:schemeClr val="bg1"/>
                  </a:solidFill>
                  <a:latin typeface="Arial"/>
                  <a:cs typeface="Arial"/>
                </a:rPr>
                <a:t>3</a:t>
              </a:r>
            </a:p>
          </p:txBody>
        </p:sp>
      </p:grpSp>
      <p:grpSp>
        <p:nvGrpSpPr>
          <p:cNvPr id="18" name="Group 17"/>
          <p:cNvGrpSpPr/>
          <p:nvPr userDrawn="1"/>
        </p:nvGrpSpPr>
        <p:grpSpPr>
          <a:xfrm>
            <a:off x="1636438" y="4258611"/>
            <a:ext cx="4907961" cy="338426"/>
            <a:chOff x="1227328" y="3196920"/>
            <a:chExt cx="3680971" cy="254055"/>
          </a:xfrm>
        </p:grpSpPr>
        <p:cxnSp>
          <p:nvCxnSpPr>
            <p:cNvPr id="19" name="Straight Connector 18"/>
            <p:cNvCxnSpPr/>
            <p:nvPr/>
          </p:nvCxnSpPr>
          <p:spPr>
            <a:xfrm flipV="1">
              <a:off x="1840813" y="3403498"/>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userDrawn="1"/>
          </p:nvSpPr>
          <p:spPr>
            <a:xfrm>
              <a:off x="1227328" y="3196920"/>
              <a:ext cx="312903" cy="254055"/>
            </a:xfrm>
            <a:prstGeom prst="rect">
              <a:avLst/>
            </a:prstGeom>
            <a:noFill/>
          </p:spPr>
          <p:txBody>
            <a:bodyPr wrap="square" rtlCol="0">
              <a:spAutoFit/>
            </a:bodyPr>
            <a:lstStyle/>
            <a:p>
              <a:pPr algn="ctr"/>
              <a:r>
                <a:rPr lang="en-US" sz="1599" b="1" dirty="0">
                  <a:solidFill>
                    <a:schemeClr val="bg1"/>
                  </a:solidFill>
                  <a:latin typeface="Arial"/>
                  <a:cs typeface="Arial"/>
                </a:rPr>
                <a:t>4</a:t>
              </a:r>
            </a:p>
          </p:txBody>
        </p:sp>
      </p:grpSp>
      <p:sp>
        <p:nvSpPr>
          <p:cNvPr id="21" name="Text Placeholder 13"/>
          <p:cNvSpPr>
            <a:spLocks noGrp="1"/>
          </p:cNvSpPr>
          <p:nvPr>
            <p:ph type="body" sz="quarter" idx="11" hasCustomPrompt="1"/>
          </p:nvPr>
        </p:nvSpPr>
        <p:spPr>
          <a:xfrm>
            <a:off x="6815667" y="1519210"/>
            <a:ext cx="4497917" cy="4293094"/>
          </a:xfrm>
          <a:prstGeom prst="rect">
            <a:avLst/>
          </a:prstGeom>
        </p:spPr>
        <p:txBody>
          <a:bodyPr vert="horz"/>
          <a:lstStyle>
            <a:lvl1pPr marL="0" indent="0">
              <a:lnSpc>
                <a:spcPct val="275000"/>
              </a:lnSpc>
              <a:spcBef>
                <a:spcPts val="0"/>
              </a:spcBef>
              <a:buNone/>
              <a:defRPr sz="1865" baseline="0">
                <a:solidFill>
                  <a:schemeClr val="accent5">
                    <a:lumMod val="50000"/>
                  </a:schemeClr>
                </a:solidFill>
                <a:latin typeface="Trebuchet MS"/>
                <a:cs typeface="Trebuchet MS"/>
              </a:defRPr>
            </a:lvl1pPr>
            <a:lvl2pPr marL="609036" indent="0">
              <a:buNone/>
              <a:defRPr sz="1199">
                <a:solidFill>
                  <a:srgbClr val="97999B"/>
                </a:solidFill>
                <a:latin typeface="Trebuchet MS"/>
                <a:cs typeface="Trebuchet MS"/>
              </a:defRPr>
            </a:lvl2pPr>
            <a:lvl3pPr marL="1218072" indent="0">
              <a:buNone/>
              <a:defRPr sz="1199">
                <a:solidFill>
                  <a:srgbClr val="97999B"/>
                </a:solidFill>
                <a:latin typeface="Trebuchet MS"/>
                <a:cs typeface="Trebuchet MS"/>
              </a:defRPr>
            </a:lvl3pPr>
            <a:lvl4pPr marL="1827108" indent="0">
              <a:buNone/>
              <a:defRPr sz="1199">
                <a:solidFill>
                  <a:srgbClr val="97999B"/>
                </a:solidFill>
                <a:latin typeface="Trebuchet MS"/>
                <a:cs typeface="Trebuchet MS"/>
              </a:defRPr>
            </a:lvl4pPr>
            <a:lvl5pPr marL="2436144" indent="0">
              <a:buNone/>
              <a:defRPr sz="1199">
                <a:solidFill>
                  <a:srgbClr val="97999B"/>
                </a:solidFill>
                <a:latin typeface="Trebuchet MS"/>
                <a:cs typeface="Trebuchet MS"/>
              </a:defRPr>
            </a:lvl5pPr>
          </a:lstStyle>
          <a:p>
            <a:pPr lvl="0"/>
            <a:r>
              <a:rPr lang="en-US" dirty="0"/>
              <a:t>First Topic </a:t>
            </a:r>
          </a:p>
          <a:p>
            <a:pPr lvl="0"/>
            <a:r>
              <a:rPr lang="en-US" dirty="0"/>
              <a:t>Second Topic</a:t>
            </a:r>
          </a:p>
          <a:p>
            <a:pPr lvl="0"/>
            <a:r>
              <a:rPr lang="en-US" dirty="0"/>
              <a:t>Third Topic</a:t>
            </a:r>
          </a:p>
          <a:p>
            <a:pPr lvl="0"/>
            <a:r>
              <a:rPr lang="en-US" dirty="0"/>
              <a:t>Fourth Topic</a:t>
            </a:r>
          </a:p>
        </p:txBody>
      </p:sp>
      <p:grpSp>
        <p:nvGrpSpPr>
          <p:cNvPr id="23" name="Group 22"/>
          <p:cNvGrpSpPr/>
          <p:nvPr userDrawn="1"/>
        </p:nvGrpSpPr>
        <p:grpSpPr>
          <a:xfrm>
            <a:off x="1626359" y="4217648"/>
            <a:ext cx="417204" cy="409958"/>
            <a:chOff x="1219769" y="3166166"/>
            <a:chExt cx="312903" cy="307753"/>
          </a:xfrm>
        </p:grpSpPr>
        <p:sp>
          <p:nvSpPr>
            <p:cNvPr id="24" name="Oval 23"/>
            <p:cNvSpPr/>
            <p:nvPr/>
          </p:nvSpPr>
          <p:spPr>
            <a:xfrm>
              <a:off x="1224397" y="3166166"/>
              <a:ext cx="307753" cy="307753"/>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599" b="1" kern="1200" dirty="0">
                <a:solidFill>
                  <a:schemeClr val="bg1"/>
                </a:solidFill>
                <a:latin typeface="Arial" charset="0"/>
                <a:ea typeface="Arial" charset="0"/>
                <a:cs typeface="Arial" charset="0"/>
              </a:endParaRPr>
            </a:p>
          </p:txBody>
        </p:sp>
        <p:sp>
          <p:nvSpPr>
            <p:cNvPr id="25" name="TextBox 24"/>
            <p:cNvSpPr txBox="1"/>
            <p:nvPr userDrawn="1"/>
          </p:nvSpPr>
          <p:spPr>
            <a:xfrm>
              <a:off x="1219769" y="3174240"/>
              <a:ext cx="312903" cy="254054"/>
            </a:xfrm>
            <a:prstGeom prst="rect">
              <a:avLst/>
            </a:prstGeom>
            <a:noFill/>
          </p:spPr>
          <p:txBody>
            <a:bodyPr wrap="square" rtlCol="0">
              <a:spAutoFit/>
            </a:bodyPr>
            <a:lstStyle/>
            <a:p>
              <a:pPr algn="ctr"/>
              <a:r>
                <a:rPr lang="en-US" sz="1599" b="1" dirty="0">
                  <a:solidFill>
                    <a:schemeClr val="bg1"/>
                  </a:solidFill>
                  <a:latin typeface="Arial"/>
                  <a:cs typeface="Arial"/>
                </a:rPr>
                <a:t>4</a:t>
              </a:r>
            </a:p>
          </p:txBody>
        </p:sp>
      </p:grpSp>
      <p:sp>
        <p:nvSpPr>
          <p:cNvPr id="26" name="Text Placeholder 3"/>
          <p:cNvSpPr>
            <a:spLocks noGrp="1"/>
          </p:cNvSpPr>
          <p:nvPr>
            <p:ph type="body" sz="quarter" idx="12" hasCustomPrompt="1"/>
          </p:nvPr>
        </p:nvSpPr>
        <p:spPr>
          <a:xfrm>
            <a:off x="1533817" y="726498"/>
            <a:ext cx="9779768" cy="619610"/>
          </a:xfrm>
          <a:prstGeom prst="rect">
            <a:avLst/>
          </a:prstGeom>
        </p:spPr>
        <p:txBody>
          <a:bodyPr vert="horz"/>
          <a:lstStyle>
            <a:lvl1pPr marL="0" indent="0">
              <a:buFont typeface="Arial"/>
              <a:buNone/>
              <a:defRPr sz="2664" b="1" baseline="0">
                <a:solidFill>
                  <a:schemeClr val="tx2"/>
                </a:solidFill>
              </a:defRPr>
            </a:lvl1pPr>
            <a:lvl2pPr marL="609036" indent="0">
              <a:buFont typeface="Arial"/>
              <a:buNone/>
              <a:defRPr sz="2664"/>
            </a:lvl2pPr>
            <a:lvl3pPr marL="1218072" indent="0">
              <a:buFont typeface="Arial"/>
              <a:buNone/>
              <a:defRPr sz="2664"/>
            </a:lvl3pPr>
            <a:lvl4pPr marL="1827108" indent="0">
              <a:buFont typeface="Arial"/>
              <a:buNone/>
              <a:defRPr sz="2664"/>
            </a:lvl4pPr>
            <a:lvl5pPr marL="2436144" indent="0">
              <a:buFont typeface="Arial"/>
              <a:buNone/>
              <a:defRPr sz="2664"/>
            </a:lvl5pPr>
          </a:lstStyle>
          <a:p>
            <a:pPr lvl="0"/>
            <a:r>
              <a:rPr lang="en-US" dirty="0"/>
              <a:t>Click Here to Edit Today’s Discussion </a:t>
            </a:r>
          </a:p>
        </p:txBody>
      </p:sp>
    </p:spTree>
    <p:extLst>
      <p:ext uri="{BB962C8B-B14F-4D97-AF65-F5344CB8AC3E}">
        <p14:creationId xmlns:p14="http://schemas.microsoft.com/office/powerpoint/2010/main" val="2317503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able of Contents (5 Points">
    <p:spTree>
      <p:nvGrpSpPr>
        <p:cNvPr id="1" name=""/>
        <p:cNvGrpSpPr/>
        <p:nvPr/>
      </p:nvGrpSpPr>
      <p:grpSpPr>
        <a:xfrm>
          <a:off x="0" y="0"/>
          <a:ext cx="0" cy="0"/>
          <a:chOff x="0" y="0"/>
          <a:chExt cx="0" cy="0"/>
        </a:xfrm>
      </p:grpSpPr>
      <p:grpSp>
        <p:nvGrpSpPr>
          <p:cNvPr id="2" name="Group 1"/>
          <p:cNvGrpSpPr/>
          <p:nvPr userDrawn="1"/>
        </p:nvGrpSpPr>
        <p:grpSpPr>
          <a:xfrm>
            <a:off x="1636438" y="1897294"/>
            <a:ext cx="4907961" cy="409958"/>
            <a:chOff x="1227328" y="1424287"/>
            <a:chExt cx="3680971" cy="307753"/>
          </a:xfrm>
        </p:grpSpPr>
        <p:cxnSp>
          <p:nvCxnSpPr>
            <p:cNvPr id="6" name="Straight Connector 5"/>
            <p:cNvCxnSpPr/>
            <p:nvPr userDrawn="1"/>
          </p:nvCxnSpPr>
          <p:spPr>
            <a:xfrm flipV="1">
              <a:off x="1840813" y="1611995"/>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1227328" y="1424287"/>
              <a:ext cx="307753" cy="30775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endParaRPr lang="en-US" sz="1599" b="1" kern="1200" dirty="0">
                <a:solidFill>
                  <a:prstClr val="white"/>
                </a:solidFill>
                <a:latin typeface="Arial" charset="0"/>
                <a:ea typeface="Arial" charset="0"/>
                <a:cs typeface="Arial" charset="0"/>
              </a:endParaRPr>
            </a:p>
          </p:txBody>
        </p:sp>
        <p:sp>
          <p:nvSpPr>
            <p:cNvPr id="10" name="TextBox 9"/>
            <p:cNvSpPr txBox="1"/>
            <p:nvPr/>
          </p:nvSpPr>
          <p:spPr>
            <a:xfrm>
              <a:off x="1251614" y="1429474"/>
              <a:ext cx="312903" cy="254054"/>
            </a:xfrm>
            <a:prstGeom prst="rect">
              <a:avLst/>
            </a:prstGeom>
            <a:noFill/>
          </p:spPr>
          <p:txBody>
            <a:bodyPr wrap="square" rtlCol="0">
              <a:spAutoFit/>
            </a:bodyPr>
            <a:lstStyle/>
            <a:p>
              <a:r>
                <a:rPr lang="en-US" sz="1599" b="1" dirty="0">
                  <a:solidFill>
                    <a:schemeClr val="bg1"/>
                  </a:solidFill>
                  <a:latin typeface="Arial"/>
                  <a:cs typeface="Arial"/>
                </a:rPr>
                <a:t>1</a:t>
              </a:r>
            </a:p>
          </p:txBody>
        </p:sp>
      </p:grpSp>
      <p:sp>
        <p:nvSpPr>
          <p:cNvPr id="25" name="Oval 24"/>
          <p:cNvSpPr/>
          <p:nvPr/>
        </p:nvSpPr>
        <p:spPr>
          <a:xfrm>
            <a:off x="1636438" y="5019564"/>
            <a:ext cx="410337" cy="40995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599" b="1" kern="1200" dirty="0">
              <a:solidFill>
                <a:schemeClr val="bg1"/>
              </a:solidFill>
              <a:latin typeface="Arial" charset="0"/>
              <a:ea typeface="Arial" charset="0"/>
              <a:cs typeface="Arial" charset="0"/>
            </a:endParaRPr>
          </a:p>
        </p:txBody>
      </p:sp>
      <p:grpSp>
        <p:nvGrpSpPr>
          <p:cNvPr id="3" name="Group 2"/>
          <p:cNvGrpSpPr/>
          <p:nvPr userDrawn="1"/>
        </p:nvGrpSpPr>
        <p:grpSpPr>
          <a:xfrm>
            <a:off x="1643963" y="2687382"/>
            <a:ext cx="4900436" cy="397260"/>
            <a:chOff x="1232972" y="2017404"/>
            <a:chExt cx="3675327" cy="298221"/>
          </a:xfrm>
        </p:grpSpPr>
        <p:sp>
          <p:nvSpPr>
            <p:cNvPr id="16" name="Oval 15"/>
            <p:cNvSpPr/>
            <p:nvPr userDrawn="1"/>
          </p:nvSpPr>
          <p:spPr>
            <a:xfrm>
              <a:off x="1236860" y="2017404"/>
              <a:ext cx="298221" cy="298221"/>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599" b="1" kern="1200" dirty="0">
                <a:solidFill>
                  <a:schemeClr val="bg1"/>
                </a:solidFill>
                <a:latin typeface="Arial" charset="0"/>
                <a:ea typeface="Arial" charset="0"/>
                <a:cs typeface="Arial" charset="0"/>
              </a:endParaRPr>
            </a:p>
          </p:txBody>
        </p:sp>
        <p:grpSp>
          <p:nvGrpSpPr>
            <p:cNvPr id="32" name="Group 31"/>
            <p:cNvGrpSpPr/>
            <p:nvPr userDrawn="1"/>
          </p:nvGrpSpPr>
          <p:grpSpPr>
            <a:xfrm>
              <a:off x="1232972" y="2021694"/>
              <a:ext cx="3675327" cy="254055"/>
              <a:chOff x="1232972" y="2021694"/>
              <a:chExt cx="3675327" cy="254055"/>
            </a:xfrm>
          </p:grpSpPr>
          <p:cxnSp>
            <p:nvCxnSpPr>
              <p:cNvPr id="17" name="Straight Connector 16"/>
              <p:cNvCxnSpPr/>
              <p:nvPr userDrawn="1"/>
            </p:nvCxnSpPr>
            <p:spPr>
              <a:xfrm flipV="1">
                <a:off x="1840813" y="2209924"/>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userDrawn="1"/>
            </p:nvSpPr>
            <p:spPr>
              <a:xfrm>
                <a:off x="1232972" y="2021694"/>
                <a:ext cx="312903" cy="254055"/>
              </a:xfrm>
              <a:prstGeom prst="rect">
                <a:avLst/>
              </a:prstGeom>
              <a:noFill/>
            </p:spPr>
            <p:txBody>
              <a:bodyPr wrap="square" rtlCol="0">
                <a:spAutoFit/>
              </a:bodyPr>
              <a:lstStyle/>
              <a:p>
                <a:pPr algn="ctr"/>
                <a:r>
                  <a:rPr lang="en-US" sz="1599" b="1" dirty="0">
                    <a:solidFill>
                      <a:schemeClr val="bg1"/>
                    </a:solidFill>
                    <a:latin typeface="Arial"/>
                    <a:cs typeface="Arial"/>
                  </a:rPr>
                  <a:t>2</a:t>
                </a:r>
              </a:p>
            </p:txBody>
          </p:sp>
        </p:grpSp>
      </p:grpSp>
      <p:cxnSp>
        <p:nvCxnSpPr>
          <p:cNvPr id="20" name="Straight Connector 19"/>
          <p:cNvCxnSpPr/>
          <p:nvPr/>
        </p:nvCxnSpPr>
        <p:spPr>
          <a:xfrm flipV="1">
            <a:off x="2454418" y="3746673"/>
            <a:ext cx="4089981" cy="2271"/>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userDrawn="1"/>
        </p:nvGrpSpPr>
        <p:grpSpPr>
          <a:xfrm>
            <a:off x="1644622" y="3464781"/>
            <a:ext cx="417204" cy="403671"/>
            <a:chOff x="1233466" y="2600989"/>
            <a:chExt cx="312903" cy="303033"/>
          </a:xfrm>
        </p:grpSpPr>
        <p:sp>
          <p:nvSpPr>
            <p:cNvPr id="19" name="Oval 18"/>
            <p:cNvSpPr/>
            <p:nvPr/>
          </p:nvSpPr>
          <p:spPr>
            <a:xfrm>
              <a:off x="1236860" y="2600989"/>
              <a:ext cx="303033" cy="30303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599" b="1" kern="1200" dirty="0">
                <a:solidFill>
                  <a:schemeClr val="bg1"/>
                </a:solidFill>
                <a:latin typeface="Arial" charset="0"/>
                <a:ea typeface="Arial" charset="0"/>
                <a:cs typeface="Arial" charset="0"/>
              </a:endParaRPr>
            </a:p>
          </p:txBody>
        </p:sp>
        <p:sp>
          <p:nvSpPr>
            <p:cNvPr id="29" name="TextBox 28"/>
            <p:cNvSpPr txBox="1"/>
            <p:nvPr userDrawn="1"/>
          </p:nvSpPr>
          <p:spPr>
            <a:xfrm>
              <a:off x="1233466" y="2606633"/>
              <a:ext cx="312903" cy="254054"/>
            </a:xfrm>
            <a:prstGeom prst="rect">
              <a:avLst/>
            </a:prstGeom>
            <a:noFill/>
          </p:spPr>
          <p:txBody>
            <a:bodyPr wrap="square" rtlCol="0">
              <a:spAutoFit/>
            </a:bodyPr>
            <a:lstStyle/>
            <a:p>
              <a:pPr algn="ctr"/>
              <a:r>
                <a:rPr lang="en-US" sz="1599" b="1" dirty="0">
                  <a:solidFill>
                    <a:schemeClr val="bg1"/>
                  </a:solidFill>
                  <a:latin typeface="Arial"/>
                  <a:cs typeface="Arial"/>
                </a:rPr>
                <a:t>3</a:t>
              </a:r>
            </a:p>
          </p:txBody>
        </p:sp>
      </p:grpSp>
      <p:cxnSp>
        <p:nvCxnSpPr>
          <p:cNvPr id="23" name="Straight Connector 22"/>
          <p:cNvCxnSpPr/>
          <p:nvPr/>
        </p:nvCxnSpPr>
        <p:spPr>
          <a:xfrm flipV="1">
            <a:off x="2454418" y="4533800"/>
            <a:ext cx="4089981" cy="2271"/>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12" name="Group 11"/>
          <p:cNvGrpSpPr/>
          <p:nvPr userDrawn="1"/>
        </p:nvGrpSpPr>
        <p:grpSpPr>
          <a:xfrm>
            <a:off x="1626359" y="4217648"/>
            <a:ext cx="417204" cy="409958"/>
            <a:chOff x="1219769" y="3166166"/>
            <a:chExt cx="312903" cy="307753"/>
          </a:xfrm>
        </p:grpSpPr>
        <p:sp>
          <p:nvSpPr>
            <p:cNvPr id="22" name="Oval 21"/>
            <p:cNvSpPr/>
            <p:nvPr/>
          </p:nvSpPr>
          <p:spPr>
            <a:xfrm>
              <a:off x="1224397" y="3166166"/>
              <a:ext cx="307753" cy="307753"/>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599" b="1" kern="1200" dirty="0">
                <a:solidFill>
                  <a:schemeClr val="bg1"/>
                </a:solidFill>
                <a:latin typeface="Arial" charset="0"/>
                <a:ea typeface="Arial" charset="0"/>
                <a:cs typeface="Arial" charset="0"/>
              </a:endParaRPr>
            </a:p>
          </p:txBody>
        </p:sp>
        <p:sp>
          <p:nvSpPr>
            <p:cNvPr id="30" name="TextBox 29"/>
            <p:cNvSpPr txBox="1"/>
            <p:nvPr userDrawn="1"/>
          </p:nvSpPr>
          <p:spPr>
            <a:xfrm>
              <a:off x="1219769" y="3174240"/>
              <a:ext cx="312903" cy="254054"/>
            </a:xfrm>
            <a:prstGeom prst="rect">
              <a:avLst/>
            </a:prstGeom>
            <a:noFill/>
          </p:spPr>
          <p:txBody>
            <a:bodyPr wrap="square" rtlCol="0">
              <a:spAutoFit/>
            </a:bodyPr>
            <a:lstStyle/>
            <a:p>
              <a:pPr algn="ctr"/>
              <a:r>
                <a:rPr lang="en-US" sz="1599" b="1" dirty="0">
                  <a:solidFill>
                    <a:schemeClr val="bg1"/>
                  </a:solidFill>
                  <a:latin typeface="Arial"/>
                  <a:cs typeface="Arial"/>
                </a:rPr>
                <a:t>4</a:t>
              </a:r>
            </a:p>
          </p:txBody>
        </p:sp>
      </p:grpSp>
      <p:grpSp>
        <p:nvGrpSpPr>
          <p:cNvPr id="35" name="Group 34"/>
          <p:cNvGrpSpPr/>
          <p:nvPr userDrawn="1"/>
        </p:nvGrpSpPr>
        <p:grpSpPr>
          <a:xfrm>
            <a:off x="1632529" y="5036003"/>
            <a:ext cx="4911869" cy="338426"/>
            <a:chOff x="1224397" y="3780505"/>
            <a:chExt cx="3683902" cy="254055"/>
          </a:xfrm>
        </p:grpSpPr>
        <p:cxnSp>
          <p:nvCxnSpPr>
            <p:cNvPr id="26" name="Straight Connector 25"/>
            <p:cNvCxnSpPr/>
            <p:nvPr/>
          </p:nvCxnSpPr>
          <p:spPr>
            <a:xfrm flipV="1">
              <a:off x="1840813" y="3999663"/>
              <a:ext cx="3067486" cy="1705"/>
            </a:xfrm>
            <a:prstGeom prst="line">
              <a:avLst/>
            </a:prstGeom>
            <a:ln w="6350">
              <a:solidFill>
                <a:srgbClr val="C0C0C0"/>
              </a:solidFill>
              <a:prstDash val="sysDot"/>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userDrawn="1"/>
          </p:nvSpPr>
          <p:spPr>
            <a:xfrm>
              <a:off x="1224397" y="3780505"/>
              <a:ext cx="312903" cy="254055"/>
            </a:xfrm>
            <a:prstGeom prst="rect">
              <a:avLst/>
            </a:prstGeom>
            <a:noFill/>
          </p:spPr>
          <p:txBody>
            <a:bodyPr wrap="square" rtlCol="0">
              <a:spAutoFit/>
            </a:bodyPr>
            <a:lstStyle/>
            <a:p>
              <a:pPr algn="ctr"/>
              <a:r>
                <a:rPr lang="en-US" sz="1599" b="1" dirty="0">
                  <a:solidFill>
                    <a:schemeClr val="bg1"/>
                  </a:solidFill>
                  <a:latin typeface="Arial"/>
                  <a:cs typeface="Arial"/>
                </a:rPr>
                <a:t>5</a:t>
              </a:r>
            </a:p>
          </p:txBody>
        </p:sp>
      </p:grpSp>
      <p:sp>
        <p:nvSpPr>
          <p:cNvPr id="14" name="Text Placeholder 13"/>
          <p:cNvSpPr>
            <a:spLocks noGrp="1"/>
          </p:cNvSpPr>
          <p:nvPr userDrawn="1">
            <p:ph type="body" sz="quarter" idx="10" hasCustomPrompt="1"/>
          </p:nvPr>
        </p:nvSpPr>
        <p:spPr>
          <a:xfrm>
            <a:off x="6815667" y="1519210"/>
            <a:ext cx="4497917" cy="4293094"/>
          </a:xfrm>
          <a:prstGeom prst="rect">
            <a:avLst/>
          </a:prstGeom>
        </p:spPr>
        <p:txBody>
          <a:bodyPr vert="horz"/>
          <a:lstStyle>
            <a:lvl1pPr marL="0" indent="0">
              <a:lnSpc>
                <a:spcPct val="275000"/>
              </a:lnSpc>
              <a:spcBef>
                <a:spcPts val="0"/>
              </a:spcBef>
              <a:buNone/>
              <a:defRPr sz="1865" baseline="0">
                <a:solidFill>
                  <a:schemeClr val="accent5">
                    <a:lumMod val="50000"/>
                  </a:schemeClr>
                </a:solidFill>
                <a:latin typeface="Trebuchet MS"/>
                <a:cs typeface="Trebuchet MS"/>
              </a:defRPr>
            </a:lvl1pPr>
            <a:lvl2pPr marL="609036" indent="0">
              <a:buNone/>
              <a:defRPr sz="1199">
                <a:solidFill>
                  <a:srgbClr val="97999B"/>
                </a:solidFill>
                <a:latin typeface="Trebuchet MS"/>
                <a:cs typeface="Trebuchet MS"/>
              </a:defRPr>
            </a:lvl2pPr>
            <a:lvl3pPr marL="1218072" indent="0">
              <a:buNone/>
              <a:defRPr sz="1199">
                <a:solidFill>
                  <a:srgbClr val="97999B"/>
                </a:solidFill>
                <a:latin typeface="Trebuchet MS"/>
                <a:cs typeface="Trebuchet MS"/>
              </a:defRPr>
            </a:lvl3pPr>
            <a:lvl4pPr marL="1827108" indent="0">
              <a:buNone/>
              <a:defRPr sz="1199">
                <a:solidFill>
                  <a:srgbClr val="97999B"/>
                </a:solidFill>
                <a:latin typeface="Trebuchet MS"/>
                <a:cs typeface="Trebuchet MS"/>
              </a:defRPr>
            </a:lvl4pPr>
            <a:lvl5pPr marL="2436144" indent="0">
              <a:buNone/>
              <a:defRPr sz="1199">
                <a:solidFill>
                  <a:srgbClr val="97999B"/>
                </a:solidFill>
                <a:latin typeface="Trebuchet MS"/>
                <a:cs typeface="Trebuchet MS"/>
              </a:defRPr>
            </a:lvl5pPr>
          </a:lstStyle>
          <a:p>
            <a:pPr lvl="0"/>
            <a:r>
              <a:rPr lang="en-US" dirty="0"/>
              <a:t>First Topic </a:t>
            </a:r>
          </a:p>
          <a:p>
            <a:pPr lvl="0"/>
            <a:r>
              <a:rPr lang="en-US" dirty="0"/>
              <a:t>Second Topic</a:t>
            </a:r>
          </a:p>
          <a:p>
            <a:pPr lvl="0"/>
            <a:r>
              <a:rPr lang="en-US" dirty="0"/>
              <a:t>Third Topic</a:t>
            </a:r>
          </a:p>
          <a:p>
            <a:pPr lvl="0"/>
            <a:r>
              <a:rPr lang="en-US" dirty="0"/>
              <a:t>Fourth Topic</a:t>
            </a:r>
          </a:p>
          <a:p>
            <a:pPr lvl="0"/>
            <a:r>
              <a:rPr lang="en-US" dirty="0"/>
              <a:t>Fifth Topic</a:t>
            </a:r>
          </a:p>
        </p:txBody>
      </p:sp>
      <p:sp>
        <p:nvSpPr>
          <p:cNvPr id="24" name="Slide Number Placeholder 5"/>
          <p:cNvSpPr>
            <a:spLocks noGrp="1"/>
          </p:cNvSpPr>
          <p:nvPr userDrawn="1">
            <p:ph type="sldNum" sz="quarter" idx="4"/>
          </p:nvPr>
        </p:nvSpPr>
        <p:spPr>
          <a:xfrm>
            <a:off x="8989567" y="6124141"/>
            <a:ext cx="2844800" cy="363730"/>
          </a:xfrm>
          <a:prstGeom prst="rect">
            <a:avLst/>
          </a:prstGeom>
        </p:spPr>
        <p:txBody>
          <a:bodyPr vert="horz" lIns="91440" tIns="45720" rIns="91440" bIns="45720" rtlCol="0" anchor="ctr"/>
          <a:lstStyle>
            <a:lvl1pPr algn="r">
              <a:defRPr sz="1332">
                <a:solidFill>
                  <a:schemeClr val="tx1">
                    <a:tint val="75000"/>
                  </a:schemeClr>
                </a:solidFill>
              </a:defRPr>
            </a:lvl1pPr>
          </a:lstStyle>
          <a:p>
            <a:fld id="{B4912D95-9EAC-F54B-ACA4-A6FD5A6624C2}" type="slidenum">
              <a:rPr lang="en-US" smtClean="0"/>
              <a:pPr/>
              <a:t>‹#›</a:t>
            </a:fld>
            <a:endParaRPr lang="en-US" dirty="0"/>
          </a:p>
        </p:txBody>
      </p:sp>
      <p:sp>
        <p:nvSpPr>
          <p:cNvPr id="28" name="Text Placeholder 3"/>
          <p:cNvSpPr>
            <a:spLocks noGrp="1"/>
          </p:cNvSpPr>
          <p:nvPr>
            <p:ph type="body" sz="quarter" idx="12" hasCustomPrompt="1"/>
          </p:nvPr>
        </p:nvSpPr>
        <p:spPr>
          <a:xfrm>
            <a:off x="1533817" y="726498"/>
            <a:ext cx="9779768" cy="619610"/>
          </a:xfrm>
          <a:prstGeom prst="rect">
            <a:avLst/>
          </a:prstGeom>
        </p:spPr>
        <p:txBody>
          <a:bodyPr vert="horz"/>
          <a:lstStyle>
            <a:lvl1pPr marL="0" indent="0">
              <a:buFont typeface="Arial"/>
              <a:buNone/>
              <a:defRPr sz="2664" b="1" baseline="0">
                <a:solidFill>
                  <a:schemeClr val="tx2"/>
                </a:solidFill>
              </a:defRPr>
            </a:lvl1pPr>
            <a:lvl2pPr marL="609036" indent="0">
              <a:buFont typeface="Arial"/>
              <a:buNone/>
              <a:defRPr sz="2664"/>
            </a:lvl2pPr>
            <a:lvl3pPr marL="1218072" indent="0">
              <a:buFont typeface="Arial"/>
              <a:buNone/>
              <a:defRPr sz="2664"/>
            </a:lvl3pPr>
            <a:lvl4pPr marL="1827108" indent="0">
              <a:buFont typeface="Arial"/>
              <a:buNone/>
              <a:defRPr sz="2664"/>
            </a:lvl4pPr>
            <a:lvl5pPr marL="2436144" indent="0">
              <a:buFont typeface="Arial"/>
              <a:buNone/>
              <a:defRPr sz="2664"/>
            </a:lvl5pPr>
          </a:lstStyle>
          <a:p>
            <a:pPr lvl="0"/>
            <a:r>
              <a:rPr lang="en-US" dirty="0"/>
              <a:t>Click Here to Edit Today’s Discussion </a:t>
            </a:r>
          </a:p>
        </p:txBody>
      </p:sp>
    </p:spTree>
    <p:extLst>
      <p:ext uri="{BB962C8B-B14F-4D97-AF65-F5344CB8AC3E}">
        <p14:creationId xmlns:p14="http://schemas.microsoft.com/office/powerpoint/2010/main" val="733864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 Numbered Poin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9A3A974-AD43-6644-868A-761D3F66AD27}" type="slidenum">
              <a:rPr lang="en-US" smtClean="0"/>
              <a:t>‹#›</a:t>
            </a:fld>
            <a:endParaRPr lang="en-US" dirty="0"/>
          </a:p>
        </p:txBody>
      </p:sp>
      <p:sp>
        <p:nvSpPr>
          <p:cNvPr id="4" name="Oval 3"/>
          <p:cNvSpPr/>
          <p:nvPr userDrawn="1"/>
        </p:nvSpPr>
        <p:spPr>
          <a:xfrm>
            <a:off x="3923167" y="2438586"/>
            <a:ext cx="772003" cy="77128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197" b="1" dirty="0">
                <a:solidFill>
                  <a:schemeClr val="bg1"/>
                </a:solidFill>
                <a:latin typeface="Arial" charset="0"/>
                <a:ea typeface="Arial" charset="0"/>
                <a:cs typeface="Arial" charset="0"/>
              </a:rPr>
              <a:t>1</a:t>
            </a:r>
          </a:p>
        </p:txBody>
      </p:sp>
      <p:sp>
        <p:nvSpPr>
          <p:cNvPr id="5" name="Oval 4"/>
          <p:cNvSpPr/>
          <p:nvPr userDrawn="1"/>
        </p:nvSpPr>
        <p:spPr>
          <a:xfrm>
            <a:off x="5826913" y="2438586"/>
            <a:ext cx="772003" cy="771288"/>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197" b="1" dirty="0">
                <a:solidFill>
                  <a:schemeClr val="bg1"/>
                </a:solidFill>
                <a:latin typeface="Arial" charset="0"/>
                <a:ea typeface="Arial" charset="0"/>
                <a:cs typeface="Arial" charset="0"/>
              </a:rPr>
              <a:t>2</a:t>
            </a:r>
          </a:p>
        </p:txBody>
      </p:sp>
      <p:sp>
        <p:nvSpPr>
          <p:cNvPr id="6" name="Oval 5"/>
          <p:cNvSpPr/>
          <p:nvPr userDrawn="1"/>
        </p:nvSpPr>
        <p:spPr>
          <a:xfrm>
            <a:off x="7723447" y="2438586"/>
            <a:ext cx="772003" cy="77128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197" b="1" dirty="0">
                <a:solidFill>
                  <a:schemeClr val="bg1"/>
                </a:solidFill>
                <a:latin typeface="Arial" charset="0"/>
                <a:ea typeface="Arial" charset="0"/>
                <a:cs typeface="Arial" charset="0"/>
              </a:rPr>
              <a:t>3</a:t>
            </a:r>
          </a:p>
        </p:txBody>
      </p:sp>
      <p:sp>
        <p:nvSpPr>
          <p:cNvPr id="9" name="Text Placeholder 6"/>
          <p:cNvSpPr>
            <a:spLocks noGrp="1"/>
          </p:cNvSpPr>
          <p:nvPr>
            <p:ph type="body" sz="quarter" idx="39" hasCustomPrompt="1"/>
          </p:nvPr>
        </p:nvSpPr>
        <p:spPr>
          <a:xfrm>
            <a:off x="1595968" y="1385251"/>
            <a:ext cx="9047520" cy="502317"/>
          </a:xfrm>
          <a:prstGeom prst="rect">
            <a:avLst/>
          </a:prstGeom>
        </p:spPr>
        <p:txBody>
          <a:bodyPr vert="horz" wrap="square" anchor="b" anchorCtr="0">
            <a:spAutoFit/>
          </a:bodyPr>
          <a:lstStyle>
            <a:lvl1pPr marL="0" indent="0" algn="ctr">
              <a:buNone/>
              <a:defRPr sz="2664" b="1" baseline="0">
                <a:solidFill>
                  <a:schemeClr val="accent4"/>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Short numbered points</a:t>
            </a:r>
          </a:p>
        </p:txBody>
      </p:sp>
      <p:sp>
        <p:nvSpPr>
          <p:cNvPr id="13" name="Text Placeholder 12"/>
          <p:cNvSpPr>
            <a:spLocks noGrp="1"/>
          </p:cNvSpPr>
          <p:nvPr>
            <p:ph type="body" sz="quarter" idx="40" hasCustomPrompt="1"/>
          </p:nvPr>
        </p:nvSpPr>
        <p:spPr>
          <a:xfrm>
            <a:off x="3616189" y="3353928"/>
            <a:ext cx="1489137" cy="1598958"/>
          </a:xfrm>
          <a:prstGeom prst="rect">
            <a:avLst/>
          </a:prstGeom>
        </p:spPr>
        <p:txBody>
          <a:bodyPr vert="horz">
            <a:spAutoFit/>
          </a:bodyPr>
          <a:lstStyle>
            <a:lvl1pPr marL="0" indent="0" algn="ctr">
              <a:buNone/>
              <a:defRPr sz="1599">
                <a:latin typeface="Trebuchet MS"/>
                <a:cs typeface="Trebuchet MS"/>
              </a:defRPr>
            </a:lvl1pPr>
            <a:lvl2pPr>
              <a:defRPr sz="1599"/>
            </a:lvl2pPr>
            <a:lvl3pPr>
              <a:defRPr sz="1599"/>
            </a:lvl3pPr>
            <a:lvl4pPr>
              <a:defRPr sz="1599"/>
            </a:lvl4pPr>
            <a:lvl5pPr>
              <a:defRPr sz="1599"/>
            </a:lvl5pPr>
          </a:lstStyle>
          <a:p>
            <a:pPr lvl="0"/>
            <a:r>
              <a:rPr lang="en-US" dirty="0"/>
              <a:t>This is an example of the ideal amount of text for this box</a:t>
            </a:r>
          </a:p>
        </p:txBody>
      </p:sp>
      <p:sp>
        <p:nvSpPr>
          <p:cNvPr id="14" name="Text Placeholder 12"/>
          <p:cNvSpPr>
            <a:spLocks noGrp="1"/>
          </p:cNvSpPr>
          <p:nvPr>
            <p:ph type="body" sz="quarter" idx="41" hasCustomPrompt="1"/>
          </p:nvPr>
        </p:nvSpPr>
        <p:spPr>
          <a:xfrm>
            <a:off x="5464129" y="3362161"/>
            <a:ext cx="1489137" cy="1598958"/>
          </a:xfrm>
          <a:prstGeom prst="rect">
            <a:avLst/>
          </a:prstGeom>
        </p:spPr>
        <p:txBody>
          <a:bodyPr vert="horz">
            <a:spAutoFit/>
          </a:bodyPr>
          <a:lstStyle>
            <a:lvl1pPr marL="0" indent="0" algn="ctr">
              <a:buNone/>
              <a:defRPr sz="1599">
                <a:latin typeface="Trebuchet MS"/>
                <a:cs typeface="Trebuchet MS"/>
              </a:defRPr>
            </a:lvl1pPr>
            <a:lvl2pPr>
              <a:defRPr sz="1599"/>
            </a:lvl2pPr>
            <a:lvl3pPr>
              <a:defRPr sz="1599"/>
            </a:lvl3pPr>
            <a:lvl4pPr>
              <a:defRPr sz="1599"/>
            </a:lvl4pPr>
            <a:lvl5pPr>
              <a:defRPr sz="1599"/>
            </a:lvl5pPr>
          </a:lstStyle>
          <a:p>
            <a:pPr lvl="0"/>
            <a:r>
              <a:rPr lang="en-US" dirty="0"/>
              <a:t>This is an example of the ideal amount of text for this box</a:t>
            </a:r>
          </a:p>
        </p:txBody>
      </p:sp>
      <p:sp>
        <p:nvSpPr>
          <p:cNvPr id="15" name="Text Placeholder 12"/>
          <p:cNvSpPr>
            <a:spLocks noGrp="1"/>
          </p:cNvSpPr>
          <p:nvPr>
            <p:ph type="body" sz="quarter" idx="42" hasCustomPrompt="1"/>
          </p:nvPr>
        </p:nvSpPr>
        <p:spPr>
          <a:xfrm>
            <a:off x="7370462" y="3362161"/>
            <a:ext cx="1489137" cy="1598958"/>
          </a:xfrm>
          <a:prstGeom prst="rect">
            <a:avLst/>
          </a:prstGeom>
        </p:spPr>
        <p:txBody>
          <a:bodyPr vert="horz">
            <a:spAutoFit/>
          </a:bodyPr>
          <a:lstStyle>
            <a:lvl1pPr marL="0" indent="0" algn="ctr">
              <a:buNone/>
              <a:defRPr sz="1599">
                <a:latin typeface="Trebuchet MS"/>
                <a:cs typeface="Trebuchet MS"/>
              </a:defRPr>
            </a:lvl1pPr>
            <a:lvl2pPr>
              <a:defRPr sz="1599"/>
            </a:lvl2pPr>
            <a:lvl3pPr>
              <a:defRPr sz="1599"/>
            </a:lvl3pPr>
            <a:lvl4pPr>
              <a:defRPr sz="1599"/>
            </a:lvl4pPr>
            <a:lvl5pPr>
              <a:defRPr sz="1599"/>
            </a:lvl5pPr>
          </a:lstStyle>
          <a:p>
            <a:pPr lvl="0"/>
            <a:r>
              <a:rPr lang="en-US" dirty="0"/>
              <a:t>This is an example of the ideal amount of text for this box</a:t>
            </a:r>
          </a:p>
        </p:txBody>
      </p:sp>
    </p:spTree>
    <p:extLst>
      <p:ext uri="{BB962C8B-B14F-4D97-AF65-F5344CB8AC3E}">
        <p14:creationId xmlns:p14="http://schemas.microsoft.com/office/powerpoint/2010/main" val="2932325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 Numbered Poin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9A3A974-AD43-6644-868A-761D3F66AD27}" type="slidenum">
              <a:rPr lang="en-US" smtClean="0"/>
              <a:t>‹#›</a:t>
            </a:fld>
            <a:endParaRPr lang="en-US" dirty="0"/>
          </a:p>
        </p:txBody>
      </p:sp>
      <p:sp>
        <p:nvSpPr>
          <p:cNvPr id="4" name="Oval 3"/>
          <p:cNvSpPr/>
          <p:nvPr userDrawn="1"/>
        </p:nvSpPr>
        <p:spPr>
          <a:xfrm>
            <a:off x="2985912" y="2438586"/>
            <a:ext cx="772003" cy="77128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197" b="1" dirty="0">
                <a:solidFill>
                  <a:schemeClr val="bg1"/>
                </a:solidFill>
                <a:latin typeface="Arial" charset="0"/>
                <a:ea typeface="Arial" charset="0"/>
                <a:cs typeface="Arial" charset="0"/>
              </a:rPr>
              <a:t>1</a:t>
            </a:r>
          </a:p>
        </p:txBody>
      </p:sp>
      <p:sp>
        <p:nvSpPr>
          <p:cNvPr id="5" name="Oval 4"/>
          <p:cNvSpPr/>
          <p:nvPr userDrawn="1"/>
        </p:nvSpPr>
        <p:spPr>
          <a:xfrm>
            <a:off x="4889659" y="2438586"/>
            <a:ext cx="772003" cy="771288"/>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197" b="1" dirty="0">
                <a:solidFill>
                  <a:schemeClr val="bg1"/>
                </a:solidFill>
                <a:latin typeface="Arial" charset="0"/>
                <a:ea typeface="Arial" charset="0"/>
                <a:cs typeface="Arial" charset="0"/>
              </a:rPr>
              <a:t>2</a:t>
            </a:r>
          </a:p>
        </p:txBody>
      </p:sp>
      <p:sp>
        <p:nvSpPr>
          <p:cNvPr id="6" name="Oval 5"/>
          <p:cNvSpPr/>
          <p:nvPr userDrawn="1"/>
        </p:nvSpPr>
        <p:spPr>
          <a:xfrm>
            <a:off x="6786192" y="2438586"/>
            <a:ext cx="772003" cy="77128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197" b="1" dirty="0">
                <a:solidFill>
                  <a:schemeClr val="bg1"/>
                </a:solidFill>
                <a:latin typeface="Arial" charset="0"/>
                <a:ea typeface="Arial" charset="0"/>
                <a:cs typeface="Arial" charset="0"/>
              </a:rPr>
              <a:t>3</a:t>
            </a:r>
          </a:p>
        </p:txBody>
      </p:sp>
      <p:sp>
        <p:nvSpPr>
          <p:cNvPr id="7" name="Oval 6"/>
          <p:cNvSpPr/>
          <p:nvPr userDrawn="1"/>
        </p:nvSpPr>
        <p:spPr>
          <a:xfrm>
            <a:off x="8699659" y="2438586"/>
            <a:ext cx="772003" cy="771288"/>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197" b="1" dirty="0">
                <a:solidFill>
                  <a:schemeClr val="bg1"/>
                </a:solidFill>
                <a:latin typeface="Arial" charset="0"/>
                <a:ea typeface="Arial" charset="0"/>
                <a:cs typeface="Arial" charset="0"/>
              </a:rPr>
              <a:t>4</a:t>
            </a:r>
          </a:p>
        </p:txBody>
      </p:sp>
      <p:sp>
        <p:nvSpPr>
          <p:cNvPr id="9" name="Text Placeholder 6"/>
          <p:cNvSpPr>
            <a:spLocks noGrp="1"/>
          </p:cNvSpPr>
          <p:nvPr>
            <p:ph type="body" sz="quarter" idx="39" hasCustomPrompt="1"/>
          </p:nvPr>
        </p:nvSpPr>
        <p:spPr>
          <a:xfrm>
            <a:off x="1595968" y="1385251"/>
            <a:ext cx="9047520" cy="502317"/>
          </a:xfrm>
          <a:prstGeom prst="rect">
            <a:avLst/>
          </a:prstGeom>
        </p:spPr>
        <p:txBody>
          <a:bodyPr vert="horz" wrap="square" anchor="b" anchorCtr="0">
            <a:spAutoFit/>
          </a:bodyPr>
          <a:lstStyle>
            <a:lvl1pPr marL="0" indent="0" algn="ctr">
              <a:buNone/>
              <a:defRPr sz="2664" b="1" baseline="0">
                <a:solidFill>
                  <a:schemeClr val="accent4"/>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Short numbered points</a:t>
            </a:r>
          </a:p>
        </p:txBody>
      </p:sp>
      <p:sp>
        <p:nvSpPr>
          <p:cNvPr id="13" name="Text Placeholder 12"/>
          <p:cNvSpPr>
            <a:spLocks noGrp="1"/>
          </p:cNvSpPr>
          <p:nvPr>
            <p:ph type="body" sz="quarter" idx="40" hasCustomPrompt="1"/>
          </p:nvPr>
        </p:nvSpPr>
        <p:spPr>
          <a:xfrm>
            <a:off x="2678934" y="3353928"/>
            <a:ext cx="1489137" cy="1598958"/>
          </a:xfrm>
          <a:prstGeom prst="rect">
            <a:avLst/>
          </a:prstGeom>
        </p:spPr>
        <p:txBody>
          <a:bodyPr vert="horz">
            <a:spAutoFit/>
          </a:bodyPr>
          <a:lstStyle>
            <a:lvl1pPr marL="0" indent="0" algn="ctr">
              <a:buNone/>
              <a:defRPr sz="1599">
                <a:latin typeface="Trebuchet MS"/>
                <a:cs typeface="Trebuchet MS"/>
              </a:defRPr>
            </a:lvl1pPr>
            <a:lvl2pPr>
              <a:defRPr sz="1599"/>
            </a:lvl2pPr>
            <a:lvl3pPr>
              <a:defRPr sz="1599"/>
            </a:lvl3pPr>
            <a:lvl4pPr>
              <a:defRPr sz="1599"/>
            </a:lvl4pPr>
            <a:lvl5pPr>
              <a:defRPr sz="1599"/>
            </a:lvl5pPr>
          </a:lstStyle>
          <a:p>
            <a:pPr lvl="0"/>
            <a:r>
              <a:rPr lang="en-US" dirty="0"/>
              <a:t>This is an example of the ideal amount of text for this box</a:t>
            </a:r>
          </a:p>
        </p:txBody>
      </p:sp>
      <p:sp>
        <p:nvSpPr>
          <p:cNvPr id="14" name="Text Placeholder 12"/>
          <p:cNvSpPr>
            <a:spLocks noGrp="1"/>
          </p:cNvSpPr>
          <p:nvPr>
            <p:ph type="body" sz="quarter" idx="41" hasCustomPrompt="1"/>
          </p:nvPr>
        </p:nvSpPr>
        <p:spPr>
          <a:xfrm>
            <a:off x="4526874" y="3362161"/>
            <a:ext cx="1489137" cy="1598958"/>
          </a:xfrm>
          <a:prstGeom prst="rect">
            <a:avLst/>
          </a:prstGeom>
        </p:spPr>
        <p:txBody>
          <a:bodyPr vert="horz">
            <a:spAutoFit/>
          </a:bodyPr>
          <a:lstStyle>
            <a:lvl1pPr marL="0" indent="0" algn="ctr">
              <a:buNone/>
              <a:defRPr sz="1599">
                <a:latin typeface="Trebuchet MS"/>
                <a:cs typeface="Trebuchet MS"/>
              </a:defRPr>
            </a:lvl1pPr>
            <a:lvl2pPr>
              <a:defRPr sz="1599"/>
            </a:lvl2pPr>
            <a:lvl3pPr>
              <a:defRPr sz="1599"/>
            </a:lvl3pPr>
            <a:lvl4pPr>
              <a:defRPr sz="1599"/>
            </a:lvl4pPr>
            <a:lvl5pPr>
              <a:defRPr sz="1599"/>
            </a:lvl5pPr>
          </a:lstStyle>
          <a:p>
            <a:pPr lvl="0"/>
            <a:r>
              <a:rPr lang="en-US" dirty="0"/>
              <a:t>This is an example of the ideal amount of text for this box</a:t>
            </a:r>
          </a:p>
        </p:txBody>
      </p:sp>
      <p:sp>
        <p:nvSpPr>
          <p:cNvPr id="15" name="Text Placeholder 12"/>
          <p:cNvSpPr>
            <a:spLocks noGrp="1"/>
          </p:cNvSpPr>
          <p:nvPr>
            <p:ph type="body" sz="quarter" idx="42" hasCustomPrompt="1"/>
          </p:nvPr>
        </p:nvSpPr>
        <p:spPr>
          <a:xfrm>
            <a:off x="6433208" y="3362161"/>
            <a:ext cx="1489137" cy="1598958"/>
          </a:xfrm>
          <a:prstGeom prst="rect">
            <a:avLst/>
          </a:prstGeom>
        </p:spPr>
        <p:txBody>
          <a:bodyPr vert="horz">
            <a:spAutoFit/>
          </a:bodyPr>
          <a:lstStyle>
            <a:lvl1pPr marL="0" indent="0" algn="ctr">
              <a:buNone/>
              <a:defRPr sz="1599">
                <a:latin typeface="Trebuchet MS"/>
                <a:cs typeface="Trebuchet MS"/>
              </a:defRPr>
            </a:lvl1pPr>
            <a:lvl2pPr>
              <a:defRPr sz="1599"/>
            </a:lvl2pPr>
            <a:lvl3pPr>
              <a:defRPr sz="1599"/>
            </a:lvl3pPr>
            <a:lvl4pPr>
              <a:defRPr sz="1599"/>
            </a:lvl4pPr>
            <a:lvl5pPr>
              <a:defRPr sz="1599"/>
            </a:lvl5pPr>
          </a:lstStyle>
          <a:p>
            <a:pPr lvl="0"/>
            <a:r>
              <a:rPr lang="en-US" dirty="0"/>
              <a:t>This is an example of the ideal amount of text for this box</a:t>
            </a:r>
          </a:p>
        </p:txBody>
      </p:sp>
      <p:sp>
        <p:nvSpPr>
          <p:cNvPr id="16" name="Text Placeholder 12"/>
          <p:cNvSpPr>
            <a:spLocks noGrp="1"/>
          </p:cNvSpPr>
          <p:nvPr>
            <p:ph type="body" sz="quarter" idx="43" hasCustomPrompt="1"/>
          </p:nvPr>
        </p:nvSpPr>
        <p:spPr>
          <a:xfrm>
            <a:off x="8330985" y="3353928"/>
            <a:ext cx="1489137" cy="1598958"/>
          </a:xfrm>
          <a:prstGeom prst="rect">
            <a:avLst/>
          </a:prstGeom>
        </p:spPr>
        <p:txBody>
          <a:bodyPr vert="horz">
            <a:spAutoFit/>
          </a:bodyPr>
          <a:lstStyle>
            <a:lvl1pPr marL="0" indent="0" algn="ctr">
              <a:buNone/>
              <a:defRPr sz="1599">
                <a:latin typeface="Trebuchet MS"/>
                <a:cs typeface="Trebuchet MS"/>
              </a:defRPr>
            </a:lvl1pPr>
            <a:lvl2pPr>
              <a:defRPr sz="1599"/>
            </a:lvl2pPr>
            <a:lvl3pPr>
              <a:defRPr sz="1599"/>
            </a:lvl3pPr>
            <a:lvl4pPr>
              <a:defRPr sz="1599"/>
            </a:lvl4pPr>
            <a:lvl5pPr>
              <a:defRPr sz="1599"/>
            </a:lvl5pPr>
          </a:lstStyle>
          <a:p>
            <a:pPr lvl="0"/>
            <a:r>
              <a:rPr lang="en-US" dirty="0"/>
              <a:t>This is an example of the ideal amount of text for this box</a:t>
            </a:r>
          </a:p>
        </p:txBody>
      </p:sp>
    </p:spTree>
    <p:extLst>
      <p:ext uri="{BB962C8B-B14F-4D97-AF65-F5344CB8AC3E}">
        <p14:creationId xmlns:p14="http://schemas.microsoft.com/office/powerpoint/2010/main" val="3235376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5 Numbered Poin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9A3A974-AD43-6644-868A-761D3F66AD27}" type="slidenum">
              <a:rPr lang="en-US" smtClean="0"/>
              <a:t>‹#›</a:t>
            </a:fld>
            <a:endParaRPr lang="en-US" dirty="0"/>
          </a:p>
        </p:txBody>
      </p:sp>
      <p:sp>
        <p:nvSpPr>
          <p:cNvPr id="4" name="Oval 3"/>
          <p:cNvSpPr/>
          <p:nvPr userDrawn="1"/>
        </p:nvSpPr>
        <p:spPr>
          <a:xfrm>
            <a:off x="1902945" y="2438586"/>
            <a:ext cx="772003" cy="77128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197" b="1" dirty="0">
                <a:solidFill>
                  <a:schemeClr val="bg1"/>
                </a:solidFill>
                <a:latin typeface="Arial" charset="0"/>
                <a:ea typeface="Arial" charset="0"/>
                <a:cs typeface="Arial" charset="0"/>
              </a:rPr>
              <a:t>1</a:t>
            </a:r>
          </a:p>
        </p:txBody>
      </p:sp>
      <p:sp>
        <p:nvSpPr>
          <p:cNvPr id="5" name="Oval 4"/>
          <p:cNvSpPr/>
          <p:nvPr userDrawn="1"/>
        </p:nvSpPr>
        <p:spPr>
          <a:xfrm>
            <a:off x="3806692" y="2438586"/>
            <a:ext cx="772003" cy="771288"/>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197" b="1" dirty="0">
                <a:solidFill>
                  <a:schemeClr val="bg1"/>
                </a:solidFill>
                <a:latin typeface="Arial" charset="0"/>
                <a:ea typeface="Arial" charset="0"/>
                <a:cs typeface="Arial" charset="0"/>
              </a:rPr>
              <a:t>2</a:t>
            </a:r>
          </a:p>
        </p:txBody>
      </p:sp>
      <p:sp>
        <p:nvSpPr>
          <p:cNvPr id="6" name="Oval 5"/>
          <p:cNvSpPr/>
          <p:nvPr userDrawn="1"/>
        </p:nvSpPr>
        <p:spPr>
          <a:xfrm>
            <a:off x="5703225" y="2438586"/>
            <a:ext cx="772003" cy="77128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197" b="1" dirty="0">
                <a:solidFill>
                  <a:schemeClr val="bg1"/>
                </a:solidFill>
                <a:latin typeface="Arial" charset="0"/>
                <a:ea typeface="Arial" charset="0"/>
                <a:cs typeface="Arial" charset="0"/>
              </a:rPr>
              <a:t>3</a:t>
            </a:r>
          </a:p>
        </p:txBody>
      </p:sp>
      <p:sp>
        <p:nvSpPr>
          <p:cNvPr id="7" name="Oval 6"/>
          <p:cNvSpPr/>
          <p:nvPr userDrawn="1"/>
        </p:nvSpPr>
        <p:spPr>
          <a:xfrm>
            <a:off x="7616692" y="2438586"/>
            <a:ext cx="772003" cy="771288"/>
          </a:xfrm>
          <a:prstGeom prst="ellipse">
            <a:avLst/>
          </a:prstGeom>
          <a:solidFill>
            <a:srgbClr val="308D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197" b="1" dirty="0">
                <a:solidFill>
                  <a:schemeClr val="bg1"/>
                </a:solidFill>
                <a:latin typeface="Arial" charset="0"/>
                <a:ea typeface="Arial" charset="0"/>
                <a:cs typeface="Arial" charset="0"/>
              </a:rPr>
              <a:t>4</a:t>
            </a:r>
          </a:p>
        </p:txBody>
      </p:sp>
      <p:sp>
        <p:nvSpPr>
          <p:cNvPr id="8" name="Oval 7"/>
          <p:cNvSpPr/>
          <p:nvPr userDrawn="1"/>
        </p:nvSpPr>
        <p:spPr>
          <a:xfrm>
            <a:off x="9521692" y="2438586"/>
            <a:ext cx="772003" cy="77128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197" b="1" dirty="0">
                <a:solidFill>
                  <a:schemeClr val="bg1"/>
                </a:solidFill>
                <a:latin typeface="Arial" charset="0"/>
                <a:ea typeface="Arial" charset="0"/>
                <a:cs typeface="Arial" charset="0"/>
              </a:rPr>
              <a:t>5</a:t>
            </a:r>
          </a:p>
        </p:txBody>
      </p:sp>
      <p:sp>
        <p:nvSpPr>
          <p:cNvPr id="9" name="Text Placeholder 6"/>
          <p:cNvSpPr>
            <a:spLocks noGrp="1"/>
          </p:cNvSpPr>
          <p:nvPr>
            <p:ph type="body" sz="quarter" idx="39" hasCustomPrompt="1"/>
          </p:nvPr>
        </p:nvSpPr>
        <p:spPr>
          <a:xfrm>
            <a:off x="1595968" y="1385251"/>
            <a:ext cx="9047520" cy="502317"/>
          </a:xfrm>
          <a:prstGeom prst="rect">
            <a:avLst/>
          </a:prstGeom>
        </p:spPr>
        <p:txBody>
          <a:bodyPr vert="horz" wrap="square" anchor="b" anchorCtr="0">
            <a:spAutoFit/>
          </a:bodyPr>
          <a:lstStyle>
            <a:lvl1pPr marL="0" indent="0" algn="ctr">
              <a:buNone/>
              <a:defRPr sz="2664" b="1" baseline="0">
                <a:solidFill>
                  <a:schemeClr val="accent4"/>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Short numbered points</a:t>
            </a:r>
          </a:p>
        </p:txBody>
      </p:sp>
      <p:sp>
        <p:nvSpPr>
          <p:cNvPr id="13" name="Text Placeholder 12"/>
          <p:cNvSpPr>
            <a:spLocks noGrp="1"/>
          </p:cNvSpPr>
          <p:nvPr>
            <p:ph type="body" sz="quarter" idx="40" hasCustomPrompt="1"/>
          </p:nvPr>
        </p:nvSpPr>
        <p:spPr>
          <a:xfrm>
            <a:off x="1595968" y="3353928"/>
            <a:ext cx="1489137" cy="1598958"/>
          </a:xfrm>
          <a:prstGeom prst="rect">
            <a:avLst/>
          </a:prstGeom>
        </p:spPr>
        <p:txBody>
          <a:bodyPr vert="horz">
            <a:spAutoFit/>
          </a:bodyPr>
          <a:lstStyle>
            <a:lvl1pPr marL="0" indent="0" algn="ctr">
              <a:buNone/>
              <a:defRPr sz="1599">
                <a:latin typeface="Trebuchet MS"/>
                <a:cs typeface="Trebuchet MS"/>
              </a:defRPr>
            </a:lvl1pPr>
            <a:lvl2pPr>
              <a:defRPr sz="1599"/>
            </a:lvl2pPr>
            <a:lvl3pPr>
              <a:defRPr sz="1599"/>
            </a:lvl3pPr>
            <a:lvl4pPr>
              <a:defRPr sz="1599"/>
            </a:lvl4pPr>
            <a:lvl5pPr>
              <a:defRPr sz="1599"/>
            </a:lvl5pPr>
          </a:lstStyle>
          <a:p>
            <a:pPr lvl="0"/>
            <a:r>
              <a:rPr lang="en-US" dirty="0"/>
              <a:t>This is an example of the ideal amount of text for this box</a:t>
            </a:r>
          </a:p>
        </p:txBody>
      </p:sp>
      <p:sp>
        <p:nvSpPr>
          <p:cNvPr id="14" name="Text Placeholder 12"/>
          <p:cNvSpPr>
            <a:spLocks noGrp="1"/>
          </p:cNvSpPr>
          <p:nvPr>
            <p:ph type="body" sz="quarter" idx="41" hasCustomPrompt="1"/>
          </p:nvPr>
        </p:nvSpPr>
        <p:spPr>
          <a:xfrm>
            <a:off x="3443907" y="3362161"/>
            <a:ext cx="1489137" cy="1598958"/>
          </a:xfrm>
          <a:prstGeom prst="rect">
            <a:avLst/>
          </a:prstGeom>
        </p:spPr>
        <p:txBody>
          <a:bodyPr vert="horz">
            <a:spAutoFit/>
          </a:bodyPr>
          <a:lstStyle>
            <a:lvl1pPr marL="0" indent="0" algn="ctr">
              <a:buNone/>
              <a:defRPr sz="1599">
                <a:latin typeface="Trebuchet MS"/>
                <a:cs typeface="Trebuchet MS"/>
              </a:defRPr>
            </a:lvl1pPr>
            <a:lvl2pPr>
              <a:defRPr sz="1599"/>
            </a:lvl2pPr>
            <a:lvl3pPr>
              <a:defRPr sz="1599"/>
            </a:lvl3pPr>
            <a:lvl4pPr>
              <a:defRPr sz="1599"/>
            </a:lvl4pPr>
            <a:lvl5pPr>
              <a:defRPr sz="1599"/>
            </a:lvl5pPr>
          </a:lstStyle>
          <a:p>
            <a:pPr lvl="0"/>
            <a:r>
              <a:rPr lang="en-US" dirty="0"/>
              <a:t>This is an example of the ideal amount of text for this box</a:t>
            </a:r>
          </a:p>
        </p:txBody>
      </p:sp>
      <p:sp>
        <p:nvSpPr>
          <p:cNvPr id="15" name="Text Placeholder 12"/>
          <p:cNvSpPr>
            <a:spLocks noGrp="1"/>
          </p:cNvSpPr>
          <p:nvPr>
            <p:ph type="body" sz="quarter" idx="42" hasCustomPrompt="1"/>
          </p:nvPr>
        </p:nvSpPr>
        <p:spPr>
          <a:xfrm>
            <a:off x="5350241" y="3362161"/>
            <a:ext cx="1489137" cy="1598958"/>
          </a:xfrm>
          <a:prstGeom prst="rect">
            <a:avLst/>
          </a:prstGeom>
        </p:spPr>
        <p:txBody>
          <a:bodyPr vert="horz">
            <a:spAutoFit/>
          </a:bodyPr>
          <a:lstStyle>
            <a:lvl1pPr marL="0" indent="0" algn="ctr">
              <a:buNone/>
              <a:defRPr sz="1599">
                <a:latin typeface="Trebuchet MS"/>
                <a:cs typeface="Trebuchet MS"/>
              </a:defRPr>
            </a:lvl1pPr>
            <a:lvl2pPr>
              <a:defRPr sz="1599"/>
            </a:lvl2pPr>
            <a:lvl3pPr>
              <a:defRPr sz="1599"/>
            </a:lvl3pPr>
            <a:lvl4pPr>
              <a:defRPr sz="1599"/>
            </a:lvl4pPr>
            <a:lvl5pPr>
              <a:defRPr sz="1599"/>
            </a:lvl5pPr>
          </a:lstStyle>
          <a:p>
            <a:pPr lvl="0"/>
            <a:r>
              <a:rPr lang="en-US" dirty="0"/>
              <a:t>This is an example of the ideal amount of text for this box</a:t>
            </a:r>
          </a:p>
        </p:txBody>
      </p:sp>
      <p:sp>
        <p:nvSpPr>
          <p:cNvPr id="16" name="Text Placeholder 12"/>
          <p:cNvSpPr>
            <a:spLocks noGrp="1"/>
          </p:cNvSpPr>
          <p:nvPr>
            <p:ph type="body" sz="quarter" idx="43" hasCustomPrompt="1"/>
          </p:nvPr>
        </p:nvSpPr>
        <p:spPr>
          <a:xfrm>
            <a:off x="7248018" y="3353928"/>
            <a:ext cx="1489137" cy="1598958"/>
          </a:xfrm>
          <a:prstGeom prst="rect">
            <a:avLst/>
          </a:prstGeom>
        </p:spPr>
        <p:txBody>
          <a:bodyPr vert="horz">
            <a:spAutoFit/>
          </a:bodyPr>
          <a:lstStyle>
            <a:lvl1pPr marL="0" indent="0" algn="ctr">
              <a:buNone/>
              <a:defRPr sz="1599">
                <a:latin typeface="Trebuchet MS"/>
                <a:cs typeface="Trebuchet MS"/>
              </a:defRPr>
            </a:lvl1pPr>
            <a:lvl2pPr>
              <a:defRPr sz="1599"/>
            </a:lvl2pPr>
            <a:lvl3pPr>
              <a:defRPr sz="1599"/>
            </a:lvl3pPr>
            <a:lvl4pPr>
              <a:defRPr sz="1599"/>
            </a:lvl4pPr>
            <a:lvl5pPr>
              <a:defRPr sz="1599"/>
            </a:lvl5pPr>
          </a:lstStyle>
          <a:p>
            <a:pPr lvl="0"/>
            <a:r>
              <a:rPr lang="en-US" dirty="0"/>
              <a:t>This is an example of the ideal amount of text for this box</a:t>
            </a:r>
          </a:p>
        </p:txBody>
      </p:sp>
      <p:sp>
        <p:nvSpPr>
          <p:cNvPr id="17" name="Text Placeholder 12"/>
          <p:cNvSpPr>
            <a:spLocks noGrp="1"/>
          </p:cNvSpPr>
          <p:nvPr>
            <p:ph type="body" sz="quarter" idx="44" hasCustomPrompt="1"/>
          </p:nvPr>
        </p:nvSpPr>
        <p:spPr>
          <a:xfrm>
            <a:off x="9154352" y="3353928"/>
            <a:ext cx="1489137" cy="1598958"/>
          </a:xfrm>
          <a:prstGeom prst="rect">
            <a:avLst/>
          </a:prstGeom>
        </p:spPr>
        <p:txBody>
          <a:bodyPr vert="horz">
            <a:spAutoFit/>
          </a:bodyPr>
          <a:lstStyle>
            <a:lvl1pPr marL="0" indent="0" algn="ctr">
              <a:buNone/>
              <a:defRPr sz="1599">
                <a:latin typeface="Trebuchet MS"/>
                <a:cs typeface="Trebuchet MS"/>
              </a:defRPr>
            </a:lvl1pPr>
            <a:lvl2pPr>
              <a:defRPr sz="1599"/>
            </a:lvl2pPr>
            <a:lvl3pPr>
              <a:defRPr sz="1599"/>
            </a:lvl3pPr>
            <a:lvl4pPr>
              <a:defRPr sz="1599"/>
            </a:lvl4pPr>
            <a:lvl5pPr>
              <a:defRPr sz="1599"/>
            </a:lvl5pPr>
          </a:lstStyle>
          <a:p>
            <a:pPr lvl="0"/>
            <a:r>
              <a:rPr lang="en-US" dirty="0"/>
              <a:t>This is an example of the ideal amount of text for this box</a:t>
            </a:r>
          </a:p>
        </p:txBody>
      </p:sp>
    </p:spTree>
    <p:extLst>
      <p:ext uri="{BB962C8B-B14F-4D97-AF65-F5344CB8AC3E}">
        <p14:creationId xmlns:p14="http://schemas.microsoft.com/office/powerpoint/2010/main" val="3130000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4518D7D-106C-A04E-BC5E-5B0F1C5AECD9}" type="datetime1">
              <a:rPr lang="en-US" smtClean="0"/>
              <a:t>5/18/20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95E6B09-0E9D-914C-8F58-22804E1BEC7C}" type="slidenum">
              <a:rPr lang="en-US" smtClean="0"/>
              <a:t>‹#›</a:t>
            </a:fld>
            <a:endParaRPr lang="en-US"/>
          </a:p>
        </p:txBody>
      </p:sp>
    </p:spTree>
    <p:extLst>
      <p:ext uri="{BB962C8B-B14F-4D97-AF65-F5344CB8AC3E}">
        <p14:creationId xmlns:p14="http://schemas.microsoft.com/office/powerpoint/2010/main" val="3161661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 Paragraph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cxnSp>
        <p:nvCxnSpPr>
          <p:cNvPr id="6" name="Straight Connector 5"/>
          <p:cNvCxnSpPr/>
          <p:nvPr userDrawn="1"/>
        </p:nvCxnSpPr>
        <p:spPr>
          <a:xfrm>
            <a:off x="1068918" y="1862105"/>
            <a:ext cx="863229" cy="0"/>
          </a:xfrm>
          <a:prstGeom prst="line">
            <a:avLst/>
          </a:prstGeom>
          <a:noFill/>
          <a:ln w="50800" cap="flat" cmpd="sng" algn="ctr">
            <a:solidFill>
              <a:srgbClr val="FFE04F"/>
            </a:solidFill>
            <a:prstDash val="solid"/>
          </a:ln>
          <a:effectLst/>
        </p:spPr>
      </p:cxnSp>
      <p:sp>
        <p:nvSpPr>
          <p:cNvPr id="7" name="Text Placeholder 6"/>
          <p:cNvSpPr>
            <a:spLocks noGrp="1"/>
          </p:cNvSpPr>
          <p:nvPr>
            <p:ph type="body" sz="quarter" idx="11" hasCustomPrompt="1"/>
          </p:nvPr>
        </p:nvSpPr>
        <p:spPr>
          <a:xfrm>
            <a:off x="1068917" y="1101597"/>
            <a:ext cx="7668683" cy="625236"/>
          </a:xfrm>
          <a:prstGeom prst="rect">
            <a:avLst/>
          </a:prstGeom>
        </p:spPr>
        <p:txBody>
          <a:bodyPr vert="horz" anchor="b" anchorCtr="0">
            <a:spAutoFit/>
          </a:bodyPr>
          <a:lstStyle>
            <a:lvl1pPr marL="0" indent="0">
              <a:buNone/>
              <a:defRPr sz="3463" b="1">
                <a:solidFill>
                  <a:schemeClr val="tx2"/>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Title of Slide </a:t>
            </a:r>
          </a:p>
        </p:txBody>
      </p:sp>
      <p:sp>
        <p:nvSpPr>
          <p:cNvPr id="9" name="Text Placeholder 8"/>
          <p:cNvSpPr>
            <a:spLocks noGrp="1"/>
          </p:cNvSpPr>
          <p:nvPr>
            <p:ph type="body" sz="quarter" idx="12" hasCustomPrompt="1"/>
          </p:nvPr>
        </p:nvSpPr>
        <p:spPr>
          <a:xfrm>
            <a:off x="1068917" y="2055098"/>
            <a:ext cx="7668683" cy="3658946"/>
          </a:xfrm>
          <a:prstGeom prst="rect">
            <a:avLst/>
          </a:prstGeom>
        </p:spPr>
        <p:txBody>
          <a:bodyPr vert="horz" anchor="t" anchorCtr="0">
            <a:noAutofit/>
          </a:bodyPr>
          <a:lstStyle>
            <a:lvl1pPr marL="0" indent="0">
              <a:buNone/>
              <a:defRPr sz="1599" baseline="0">
                <a:solidFill>
                  <a:schemeClr val="accent5">
                    <a:lumMod val="50000"/>
                  </a:schemeClr>
                </a:solidFill>
                <a:latin typeface="Trebuchet MS"/>
                <a:cs typeface="Trebuchet MS"/>
              </a:defRPr>
            </a:lvl1pPr>
            <a:lvl2pPr marL="609036" indent="0">
              <a:buNone/>
              <a:defRPr sz="1332">
                <a:latin typeface="Trebuchet MS"/>
                <a:cs typeface="Trebuchet MS"/>
              </a:defRPr>
            </a:lvl2pPr>
            <a:lvl3pPr marL="1218072" indent="0">
              <a:buNone/>
              <a:defRPr sz="1332">
                <a:latin typeface="Trebuchet MS"/>
                <a:cs typeface="Trebuchet MS"/>
              </a:defRPr>
            </a:lvl3pPr>
            <a:lvl4pPr marL="1827108" indent="0">
              <a:buNone/>
              <a:defRPr sz="1332">
                <a:latin typeface="Trebuchet MS"/>
                <a:cs typeface="Trebuchet MS"/>
              </a:defRPr>
            </a:lvl4pPr>
            <a:lvl5pPr marL="2436144" indent="0">
              <a:buNone/>
              <a:defRPr sz="1332">
                <a:latin typeface="Trebuchet MS"/>
                <a:cs typeface="Trebuchet MS"/>
              </a:defRPr>
            </a:lvl5pPr>
          </a:lstStyle>
          <a:p>
            <a:pPr lvl="0"/>
            <a:r>
              <a:rPr lang="en-US" dirty="0"/>
              <a:t>Approx. 700 characters over 2 paragraphs will go in this section. Lorem ipsum dolor sit amet, consectetuer adipiscing elit. Maecenas porttitor congue massa. Fusce posuere, magna sed pulvinar ultricies, purus lectus malesuada libero, sit amet commodo magna eros quis urna.</a:t>
            </a:r>
          </a:p>
          <a:p>
            <a:pPr lvl="0"/>
            <a:endParaRPr lang="en-US" dirty="0"/>
          </a:p>
          <a:p>
            <a:pPr lvl="0"/>
            <a:r>
              <a:rPr lang="en-US" dirty="0"/>
              <a:t>Nunc viverra imperdiet enim. Fusce est. Vivamus a </a:t>
            </a:r>
            <a:r>
              <a:rPr lang="en-US" dirty="0" err="1"/>
              <a:t>tellus</a:t>
            </a:r>
            <a:r>
              <a:rPr lang="en-US" dirty="0"/>
              <a:t>. Lorem ipsum dolor sit amet, consectetuer adipiscing elit. Maecenas porttitor congue massa. Fusce posuere, magna sed pulvinar ultricies, purus lectus malesuada libero, sit amet commodo magna eros </a:t>
            </a:r>
            <a:r>
              <a:rPr lang="en-US" dirty="0" err="1"/>
              <a:t>quis</a:t>
            </a:r>
            <a:r>
              <a:rPr lang="en-US" dirty="0"/>
              <a:t> </a:t>
            </a:r>
            <a:r>
              <a:rPr lang="en-US" dirty="0" err="1"/>
              <a:t>urna</a:t>
            </a:r>
            <a:r>
              <a:rPr lang="en-US" dirty="0"/>
              <a:t>. </a:t>
            </a:r>
            <a:r>
              <a:rPr lang="en-US" dirty="0" err="1"/>
              <a:t>Nunc</a:t>
            </a:r>
            <a:r>
              <a:rPr lang="en-US" dirty="0"/>
              <a:t> viverra imperdiet enim. Fusce est. Vivamus a </a:t>
            </a:r>
            <a:r>
              <a:rPr lang="en-US" dirty="0" err="1"/>
              <a:t>tellus</a:t>
            </a:r>
            <a:r>
              <a:rPr lang="en-US" dirty="0"/>
              <a:t>. </a:t>
            </a:r>
            <a:r>
              <a:rPr lang="en-US" dirty="0" err="1"/>
              <a:t>Pellentesque</a:t>
            </a:r>
            <a:r>
              <a:rPr lang="en-US" dirty="0"/>
              <a:t> habitant morbi tristique senectus et netus et malesuada fames ac turpis egestas. Proin pharetra nonummy pede. Mauris et </a:t>
            </a:r>
            <a:r>
              <a:rPr lang="en-US" dirty="0" err="1"/>
              <a:t>orci</a:t>
            </a:r>
            <a:r>
              <a:rPr lang="en-US" dirty="0"/>
              <a:t>. Lorem ipsum dolor sit amet, consectetuer adipiscing elit. Maecenas porttitor congue massa. Fusce posuere, magna sed pulvinar ultricies, purus lectus malesuada libero, sit amet commodo magna eros quis urna.</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2230544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 Column Paragraph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cxnSp>
        <p:nvCxnSpPr>
          <p:cNvPr id="7" name="Straight Connector 6"/>
          <p:cNvCxnSpPr/>
          <p:nvPr userDrawn="1"/>
        </p:nvCxnSpPr>
        <p:spPr>
          <a:xfrm>
            <a:off x="1068918" y="1897548"/>
            <a:ext cx="863229" cy="0"/>
          </a:xfrm>
          <a:prstGeom prst="line">
            <a:avLst/>
          </a:prstGeom>
          <a:noFill/>
          <a:ln w="50800" cap="flat" cmpd="sng" algn="ctr">
            <a:solidFill>
              <a:srgbClr val="FFE04F"/>
            </a:solidFill>
            <a:prstDash val="solid"/>
          </a:ln>
          <a:effectLst/>
        </p:spPr>
      </p:cxnSp>
      <p:sp>
        <p:nvSpPr>
          <p:cNvPr id="10" name="Text Placeholder 8"/>
          <p:cNvSpPr>
            <a:spLocks noGrp="1"/>
          </p:cNvSpPr>
          <p:nvPr>
            <p:ph type="body" sz="quarter" idx="12" hasCustomPrompt="1"/>
          </p:nvPr>
        </p:nvSpPr>
        <p:spPr>
          <a:xfrm>
            <a:off x="1068918" y="2023777"/>
            <a:ext cx="10064749" cy="3709199"/>
          </a:xfrm>
          <a:prstGeom prst="rect">
            <a:avLst/>
          </a:prstGeom>
        </p:spPr>
        <p:txBody>
          <a:bodyPr vert="horz" lIns="0" tIns="0" rIns="0" bIns="0" numCol="2" spcCol="365760">
            <a:noAutofit/>
          </a:bodyPr>
          <a:lstStyle>
            <a:lvl1pPr marL="0" indent="0" algn="l">
              <a:buNone/>
              <a:defRPr sz="1865" baseline="0">
                <a:solidFill>
                  <a:schemeClr val="accent5">
                    <a:lumMod val="50000"/>
                  </a:schemeClr>
                </a:solidFill>
                <a:latin typeface="Trebuchet MS"/>
                <a:cs typeface="Trebuchet MS"/>
              </a:defRPr>
            </a:lvl1pPr>
            <a:lvl2pPr marL="609036" indent="0" algn="l">
              <a:buNone/>
              <a:defRPr sz="1332">
                <a:solidFill>
                  <a:schemeClr val="accent6"/>
                </a:solidFill>
                <a:latin typeface="Trebuchet MS"/>
                <a:cs typeface="Trebuchet MS"/>
              </a:defRPr>
            </a:lvl2pPr>
            <a:lvl3pPr marL="1218072" indent="0" algn="l">
              <a:buNone/>
              <a:defRPr sz="1332">
                <a:solidFill>
                  <a:schemeClr val="accent6"/>
                </a:solidFill>
                <a:latin typeface="Trebuchet MS"/>
                <a:cs typeface="Trebuchet MS"/>
              </a:defRPr>
            </a:lvl3pPr>
            <a:lvl4pPr marL="1827108" indent="0" algn="l">
              <a:buNone/>
              <a:defRPr sz="1332">
                <a:solidFill>
                  <a:schemeClr val="accent6"/>
                </a:solidFill>
                <a:latin typeface="Trebuchet MS"/>
                <a:cs typeface="Trebuchet MS"/>
              </a:defRPr>
            </a:lvl4pPr>
            <a:lvl5pPr marL="2436144" indent="0" algn="l">
              <a:buNone/>
              <a:defRPr sz="1332">
                <a:solidFill>
                  <a:schemeClr val="accent6"/>
                </a:solidFill>
                <a:latin typeface="Trebuchet MS"/>
                <a:cs typeface="Trebuchet MS"/>
              </a:defRPr>
            </a:lvl5pPr>
          </a:lstStyle>
          <a:p>
            <a:pPr lvl="0"/>
            <a:r>
              <a:rPr lang="en-US" dirty="0"/>
              <a:t>There will be 2 columns of text on this slide. </a:t>
            </a:r>
          </a:p>
          <a:p>
            <a:pPr lvl="0"/>
            <a:endParaRPr lang="en-US" dirty="0"/>
          </a:p>
          <a:p>
            <a:pPr lvl="0"/>
            <a:r>
              <a:rPr lang="en-US" dirty="0"/>
              <a:t>Lorem ipsum dolor sit amet, consectetuer adipiscing elit. Maecenas porttitor congue massa. Fusce posuere, magna sed pulvinar ultricies, purus lectus malesuada libero, sit amet commodo magna eros </a:t>
            </a:r>
            <a:r>
              <a:rPr lang="en-US" dirty="0" err="1"/>
              <a:t>quis</a:t>
            </a:r>
            <a:r>
              <a:rPr lang="en-US" dirty="0"/>
              <a:t> </a:t>
            </a:r>
            <a:r>
              <a:rPr lang="en-US" dirty="0" err="1"/>
              <a:t>urna</a:t>
            </a:r>
            <a:r>
              <a:rPr lang="en-US" dirty="0"/>
              <a:t>. Nunc viverra imperdiet enim. </a:t>
            </a:r>
          </a:p>
          <a:p>
            <a:pPr lvl="0"/>
            <a:r>
              <a:rPr lang="en-US" dirty="0"/>
              <a:t>Lorem ipsum dolor sit amet, consectetuer adipiscing elit. Maecenas porttitor congue massa. Fusce posuere, magna sed pulvinar ultricies, purus lectus malesuada libero, sit amet commodo magna eros </a:t>
            </a:r>
            <a:r>
              <a:rPr lang="en-US" dirty="0" err="1"/>
              <a:t>quis</a:t>
            </a:r>
            <a:r>
              <a:rPr lang="en-US" dirty="0"/>
              <a:t> </a:t>
            </a:r>
            <a:r>
              <a:rPr lang="en-US" dirty="0" err="1"/>
              <a:t>urna</a:t>
            </a:r>
            <a:r>
              <a:rPr lang="en-US" dirty="0"/>
              <a:t>. </a:t>
            </a:r>
            <a:r>
              <a:rPr lang="en-US" dirty="0" err="1"/>
              <a:t>Nunc</a:t>
            </a:r>
            <a:r>
              <a:rPr lang="en-US" dirty="0"/>
              <a:t> viverra imperdiet enim. Fusce est. Vivamus a tellus.</a:t>
            </a:r>
          </a:p>
          <a:p>
            <a:pPr lvl="0"/>
            <a:endParaRPr lang="en-US" dirty="0"/>
          </a:p>
          <a:p>
            <a:pPr lvl="0"/>
            <a:r>
              <a:rPr lang="en-US" dirty="0"/>
              <a:t>Pellentesque habitant morbi tristique senectus et netus et malesuada fames ac turpis egestas. Proin pharetra nonummy pede. Mauris et </a:t>
            </a:r>
            <a:r>
              <a:rPr lang="en-US" dirty="0" err="1"/>
              <a:t>orci</a:t>
            </a:r>
            <a:r>
              <a:rPr lang="en-US" dirty="0"/>
              <a:t>. Lorem ipsum dolor sit amet, consectetuer adipiscing elit. Maecenas porttitor congue massa. Fusce posuere, magna sed pulvinar ultricies, purus lectus malesuada libero, sit amet commodo magna eros quis urna.</a:t>
            </a:r>
          </a:p>
          <a:p>
            <a:pPr lvl="0"/>
            <a:endParaRPr lang="en-US" dirty="0"/>
          </a:p>
        </p:txBody>
      </p:sp>
      <p:sp>
        <p:nvSpPr>
          <p:cNvPr id="6" name="Text Placeholder 6"/>
          <p:cNvSpPr>
            <a:spLocks noGrp="1"/>
          </p:cNvSpPr>
          <p:nvPr>
            <p:ph type="body" sz="quarter" idx="11" hasCustomPrompt="1"/>
          </p:nvPr>
        </p:nvSpPr>
        <p:spPr>
          <a:xfrm>
            <a:off x="1068918" y="1119859"/>
            <a:ext cx="10064748" cy="625236"/>
          </a:xfrm>
          <a:prstGeom prst="rect">
            <a:avLst/>
          </a:prstGeom>
        </p:spPr>
        <p:txBody>
          <a:bodyPr vert="horz" wrap="square" anchor="b" anchorCtr="0">
            <a:spAutoFit/>
          </a:bodyPr>
          <a:lstStyle>
            <a:lvl1pPr marL="0" indent="0">
              <a:buNone/>
              <a:defRPr sz="3463" b="1">
                <a:solidFill>
                  <a:schemeClr val="tx2"/>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Title of Slide </a:t>
            </a:r>
          </a:p>
        </p:txBody>
      </p:sp>
    </p:spTree>
    <p:extLst>
      <p:ext uri="{BB962C8B-B14F-4D97-AF65-F5344CB8AC3E}">
        <p14:creationId xmlns:p14="http://schemas.microsoft.com/office/powerpoint/2010/main" val="3461604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 Column Bulleted Lis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9" name="Text Placeholder 6"/>
          <p:cNvSpPr>
            <a:spLocks noGrp="1"/>
          </p:cNvSpPr>
          <p:nvPr>
            <p:ph type="body" sz="quarter" idx="11" hasCustomPrompt="1"/>
          </p:nvPr>
        </p:nvSpPr>
        <p:spPr>
          <a:xfrm>
            <a:off x="1068918" y="1808684"/>
            <a:ext cx="2031132" cy="950608"/>
          </a:xfrm>
          <a:prstGeom prst="rect">
            <a:avLst/>
          </a:prstGeom>
        </p:spPr>
        <p:txBody>
          <a:bodyPr vert="horz" anchor="b" anchorCtr="0">
            <a:normAutofit/>
          </a:bodyPr>
          <a:lstStyle>
            <a:lvl1pPr marL="0" indent="0">
              <a:buNone/>
              <a:defRPr sz="2398" b="1" baseline="0">
                <a:solidFill>
                  <a:schemeClr val="tx2"/>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Title Goes</a:t>
            </a:r>
          </a:p>
          <a:p>
            <a:pPr lvl="0"/>
            <a:r>
              <a:rPr lang="en-US" dirty="0"/>
              <a:t>Here</a:t>
            </a:r>
          </a:p>
        </p:txBody>
      </p:sp>
      <p:sp>
        <p:nvSpPr>
          <p:cNvPr id="2" name="TextBox 1"/>
          <p:cNvSpPr txBox="1"/>
          <p:nvPr userDrawn="1"/>
        </p:nvSpPr>
        <p:spPr>
          <a:xfrm>
            <a:off x="4143569" y="3690001"/>
            <a:ext cx="184731" cy="461345"/>
          </a:xfrm>
          <a:prstGeom prst="rect">
            <a:avLst/>
          </a:prstGeom>
          <a:noFill/>
        </p:spPr>
        <p:txBody>
          <a:bodyPr wrap="none" rtlCol="0">
            <a:spAutoFit/>
          </a:bodyPr>
          <a:lstStyle/>
          <a:p>
            <a:endParaRPr lang="en-US" sz="2398" dirty="0"/>
          </a:p>
        </p:txBody>
      </p:sp>
      <p:sp>
        <p:nvSpPr>
          <p:cNvPr id="5" name="Text Placeholder 4"/>
          <p:cNvSpPr>
            <a:spLocks noGrp="1"/>
          </p:cNvSpPr>
          <p:nvPr>
            <p:ph type="body" sz="quarter" idx="12" hasCustomPrompt="1"/>
          </p:nvPr>
        </p:nvSpPr>
        <p:spPr>
          <a:xfrm>
            <a:off x="3238501" y="1808076"/>
            <a:ext cx="3113617" cy="3518875"/>
          </a:xfrm>
          <a:prstGeom prst="rect">
            <a:avLst/>
          </a:prstGeom>
        </p:spPr>
        <p:txBody>
          <a:bodyPr vert="horz"/>
          <a:lstStyle>
            <a:lvl1pPr>
              <a:lnSpc>
                <a:spcPct val="150000"/>
              </a:lnSpc>
              <a:defRPr sz="1599" baseline="0">
                <a:solidFill>
                  <a:schemeClr val="accent5">
                    <a:lumMod val="50000"/>
                  </a:schemeClr>
                </a:solidFill>
                <a:latin typeface="Trebuchet MS"/>
                <a:cs typeface="Trebuchet MS"/>
              </a:defRPr>
            </a:lvl1pPr>
          </a:lstStyle>
          <a:p>
            <a:pPr lvl="0"/>
            <a:r>
              <a:rPr lang="en-US" dirty="0"/>
              <a:t>Bullet 1</a:t>
            </a:r>
          </a:p>
          <a:p>
            <a:pPr lvl="0"/>
            <a:r>
              <a:rPr lang="en-US" dirty="0"/>
              <a:t>Bullet 2</a:t>
            </a:r>
          </a:p>
          <a:p>
            <a:pPr lvl="0"/>
            <a:r>
              <a:rPr lang="en-US" dirty="0"/>
              <a:t>Bullet 3</a:t>
            </a:r>
          </a:p>
          <a:p>
            <a:pPr lvl="0"/>
            <a:r>
              <a:rPr lang="en-US" dirty="0"/>
              <a:t>Bullet 4</a:t>
            </a:r>
          </a:p>
          <a:p>
            <a:pPr lvl="0"/>
            <a:r>
              <a:rPr lang="en-US" dirty="0"/>
              <a:t>Bullet 5</a:t>
            </a:r>
          </a:p>
        </p:txBody>
      </p:sp>
      <p:sp>
        <p:nvSpPr>
          <p:cNvPr id="13" name="Text Placeholder 4"/>
          <p:cNvSpPr>
            <a:spLocks noGrp="1"/>
          </p:cNvSpPr>
          <p:nvPr>
            <p:ph type="body" sz="quarter" idx="13" hasCustomPrompt="1"/>
          </p:nvPr>
        </p:nvSpPr>
        <p:spPr>
          <a:xfrm>
            <a:off x="6555318" y="1813722"/>
            <a:ext cx="3113617" cy="3518875"/>
          </a:xfrm>
          <a:prstGeom prst="rect">
            <a:avLst/>
          </a:prstGeom>
        </p:spPr>
        <p:txBody>
          <a:bodyPr vert="horz"/>
          <a:lstStyle>
            <a:lvl1pPr>
              <a:lnSpc>
                <a:spcPct val="150000"/>
              </a:lnSpc>
              <a:defRPr sz="1599" baseline="0">
                <a:solidFill>
                  <a:schemeClr val="accent5">
                    <a:lumMod val="50000"/>
                  </a:schemeClr>
                </a:solidFill>
                <a:latin typeface="Trebuchet MS"/>
                <a:cs typeface="Trebuchet MS"/>
              </a:defRPr>
            </a:lvl1pPr>
          </a:lstStyle>
          <a:p>
            <a:pPr lvl="0"/>
            <a:r>
              <a:rPr lang="en-US" dirty="0"/>
              <a:t>Bullet 6</a:t>
            </a:r>
          </a:p>
          <a:p>
            <a:pPr lvl="0"/>
            <a:r>
              <a:rPr lang="en-US" dirty="0"/>
              <a:t>Bullet 7</a:t>
            </a:r>
          </a:p>
          <a:p>
            <a:pPr lvl="0"/>
            <a:r>
              <a:rPr lang="en-US" dirty="0"/>
              <a:t>Bullet 8</a:t>
            </a:r>
          </a:p>
          <a:p>
            <a:pPr lvl="0"/>
            <a:r>
              <a:rPr lang="en-US" dirty="0"/>
              <a:t>Bullet 9</a:t>
            </a:r>
          </a:p>
          <a:p>
            <a:pPr lvl="0"/>
            <a:r>
              <a:rPr lang="en-US" dirty="0"/>
              <a:t>Bullet 10</a:t>
            </a:r>
          </a:p>
        </p:txBody>
      </p:sp>
    </p:spTree>
    <p:extLst>
      <p:ext uri="{BB962C8B-B14F-4D97-AF65-F5344CB8AC3E}">
        <p14:creationId xmlns:p14="http://schemas.microsoft.com/office/powerpoint/2010/main" val="2143992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4912D95-9EAC-F54B-ACA4-A6FD5A6624C2}" type="slidenum">
              <a:rPr lang="en-US" smtClean="0"/>
              <a:pPr/>
              <a:t>‹#›</a:t>
            </a:fld>
            <a:endParaRPr lang="en-US" dirty="0"/>
          </a:p>
        </p:txBody>
      </p:sp>
      <p:sp>
        <p:nvSpPr>
          <p:cNvPr id="6" name="Text Placeholder 6"/>
          <p:cNvSpPr>
            <a:spLocks noGrp="1"/>
          </p:cNvSpPr>
          <p:nvPr>
            <p:ph type="body" sz="quarter" idx="11" hasCustomPrompt="1"/>
          </p:nvPr>
        </p:nvSpPr>
        <p:spPr>
          <a:xfrm>
            <a:off x="1529225" y="2673661"/>
            <a:ext cx="9140059" cy="1564334"/>
          </a:xfrm>
          <a:prstGeom prst="rect">
            <a:avLst/>
          </a:prstGeom>
        </p:spPr>
        <p:txBody>
          <a:bodyPr vert="horz" anchor="ctr">
            <a:normAutofit/>
          </a:bodyPr>
          <a:lstStyle>
            <a:lvl1pPr marL="0" indent="0" algn="ctr">
              <a:buNone/>
              <a:defRPr sz="6394" b="1">
                <a:solidFill>
                  <a:schemeClr val="tx2"/>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Divider Slide</a:t>
            </a:r>
          </a:p>
        </p:txBody>
      </p:sp>
    </p:spTree>
    <p:extLst>
      <p:ext uri="{BB962C8B-B14F-4D97-AF65-F5344CB8AC3E}">
        <p14:creationId xmlns:p14="http://schemas.microsoft.com/office/powerpoint/2010/main" val="9980232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Slide A">
    <p:spTree>
      <p:nvGrpSpPr>
        <p:cNvPr id="1" name=""/>
        <p:cNvGrpSpPr/>
        <p:nvPr/>
      </p:nvGrpSpPr>
      <p:grpSpPr>
        <a:xfrm>
          <a:off x="0" y="0"/>
          <a:ext cx="0" cy="0"/>
          <a:chOff x="0" y="0"/>
          <a:chExt cx="0" cy="0"/>
        </a:xfrm>
      </p:grpSpPr>
      <p:sp>
        <p:nvSpPr>
          <p:cNvPr id="5" name="Oval 4"/>
          <p:cNvSpPr/>
          <p:nvPr userDrawn="1"/>
        </p:nvSpPr>
        <p:spPr>
          <a:xfrm>
            <a:off x="-2981548" y="-4300551"/>
            <a:ext cx="10327613" cy="10318059"/>
          </a:xfrm>
          <a:prstGeom prst="ellipse">
            <a:avLst/>
          </a:prstGeom>
          <a:solidFill>
            <a:schemeClr val="bg2">
              <a:alpha val="6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8" dirty="0"/>
          </a:p>
        </p:txBody>
      </p:sp>
      <p:sp>
        <p:nvSpPr>
          <p:cNvPr id="7" name="Slide Number Placeholder 6"/>
          <p:cNvSpPr>
            <a:spLocks noGrp="1"/>
          </p:cNvSpPr>
          <p:nvPr>
            <p:ph type="sldNum" sz="quarter" idx="12"/>
          </p:nvPr>
        </p:nvSpPr>
        <p:spPr/>
        <p:txBody>
          <a:bodyPr/>
          <a:lstStyle/>
          <a:p>
            <a:fld id="{D9A3A974-AD43-6644-868A-761D3F66AD27}" type="slidenum">
              <a:rPr lang="en-US" smtClean="0"/>
              <a:t>‹#›</a:t>
            </a:fld>
            <a:endParaRPr lang="en-US" dirty="0"/>
          </a:p>
        </p:txBody>
      </p:sp>
      <p:sp>
        <p:nvSpPr>
          <p:cNvPr id="9" name="Text Placeholder 6"/>
          <p:cNvSpPr>
            <a:spLocks noGrp="1"/>
          </p:cNvSpPr>
          <p:nvPr>
            <p:ph type="body" sz="quarter" idx="11" hasCustomPrompt="1"/>
          </p:nvPr>
        </p:nvSpPr>
        <p:spPr>
          <a:xfrm>
            <a:off x="1529225" y="2673661"/>
            <a:ext cx="9140059" cy="1564334"/>
          </a:xfrm>
          <a:prstGeom prst="rect">
            <a:avLst/>
          </a:prstGeom>
        </p:spPr>
        <p:txBody>
          <a:bodyPr vert="horz" anchor="ctr"/>
          <a:lstStyle>
            <a:lvl1pPr marL="0" indent="0" algn="ctr">
              <a:buNone/>
              <a:defRPr sz="4796" b="1" baseline="0">
                <a:solidFill>
                  <a:schemeClr val="tx2"/>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Divider Slide for a fun fact that could be two or 3 lines.</a:t>
            </a:r>
          </a:p>
        </p:txBody>
      </p:sp>
    </p:spTree>
    <p:extLst>
      <p:ext uri="{BB962C8B-B14F-4D97-AF65-F5344CB8AC3E}">
        <p14:creationId xmlns:p14="http://schemas.microsoft.com/office/powerpoint/2010/main" val="3988352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Slide B">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A3A974-AD43-6644-868A-761D3F66AD27}" type="slidenum">
              <a:rPr lang="en-US" smtClean="0"/>
              <a:t>‹#›</a:t>
            </a:fld>
            <a:endParaRPr lang="en-US" dirty="0"/>
          </a:p>
        </p:txBody>
      </p:sp>
      <p:sp>
        <p:nvSpPr>
          <p:cNvPr id="8" name="Rectangle 7"/>
          <p:cNvSpPr/>
          <p:nvPr userDrawn="1"/>
        </p:nvSpPr>
        <p:spPr>
          <a:xfrm>
            <a:off x="3335909" y="627196"/>
            <a:ext cx="5524983" cy="5519871"/>
          </a:xfrm>
          <a:prstGeom prst="rect">
            <a:avLst/>
          </a:prstGeom>
          <a:solidFill>
            <a:schemeClr val="bg2">
              <a:alpha val="3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8" dirty="0"/>
          </a:p>
        </p:txBody>
      </p:sp>
      <p:sp>
        <p:nvSpPr>
          <p:cNvPr id="9" name="Text Placeholder 6"/>
          <p:cNvSpPr>
            <a:spLocks noGrp="1"/>
          </p:cNvSpPr>
          <p:nvPr>
            <p:ph type="body" sz="quarter" idx="11" hasCustomPrompt="1"/>
          </p:nvPr>
        </p:nvSpPr>
        <p:spPr>
          <a:xfrm>
            <a:off x="1529225" y="2673661"/>
            <a:ext cx="9140059" cy="1564334"/>
          </a:xfrm>
          <a:prstGeom prst="rect">
            <a:avLst/>
          </a:prstGeom>
        </p:spPr>
        <p:txBody>
          <a:bodyPr vert="horz" anchor="ctr"/>
          <a:lstStyle>
            <a:lvl1pPr marL="0" indent="0" algn="ctr">
              <a:buNone/>
              <a:defRPr sz="4796" b="1" baseline="0">
                <a:solidFill>
                  <a:srgbClr val="0069B3"/>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Divider Slide for a fun fact that could be two or 3 lines.</a:t>
            </a:r>
          </a:p>
        </p:txBody>
      </p:sp>
    </p:spTree>
    <p:extLst>
      <p:ext uri="{BB962C8B-B14F-4D97-AF65-F5344CB8AC3E}">
        <p14:creationId xmlns:p14="http://schemas.microsoft.com/office/powerpoint/2010/main" val="33472073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Slide C">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9A3A974-AD43-6644-868A-761D3F66AD27}" type="slidenum">
              <a:rPr lang="en-US" smtClean="0"/>
              <a:t>‹#›</a:t>
            </a:fld>
            <a:endParaRPr lang="en-US" dirty="0"/>
          </a:p>
        </p:txBody>
      </p:sp>
      <p:sp>
        <p:nvSpPr>
          <p:cNvPr id="7" name="Right Triangle 6"/>
          <p:cNvSpPr/>
          <p:nvPr userDrawn="1"/>
        </p:nvSpPr>
        <p:spPr>
          <a:xfrm>
            <a:off x="-12105" y="0"/>
            <a:ext cx="6945607" cy="6698128"/>
          </a:xfrm>
          <a:prstGeom prst="rtTriangle">
            <a:avLst/>
          </a:prstGeom>
          <a:solidFill>
            <a:schemeClr val="bg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8" dirty="0"/>
          </a:p>
        </p:txBody>
      </p:sp>
      <p:sp>
        <p:nvSpPr>
          <p:cNvPr id="8" name="Text Placeholder 6"/>
          <p:cNvSpPr>
            <a:spLocks noGrp="1"/>
          </p:cNvSpPr>
          <p:nvPr>
            <p:ph type="body" sz="quarter" idx="11" hasCustomPrompt="1"/>
          </p:nvPr>
        </p:nvSpPr>
        <p:spPr>
          <a:xfrm>
            <a:off x="1529225" y="2673661"/>
            <a:ext cx="9140059" cy="1564334"/>
          </a:xfrm>
          <a:prstGeom prst="rect">
            <a:avLst/>
          </a:prstGeom>
        </p:spPr>
        <p:txBody>
          <a:bodyPr vert="horz" anchor="ctr"/>
          <a:lstStyle>
            <a:lvl1pPr marL="0" indent="0" algn="ctr">
              <a:buNone/>
              <a:defRPr sz="4796" b="1" baseline="0">
                <a:solidFill>
                  <a:srgbClr val="0069B3"/>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Divider Slide for a fun fact that could be two or 3 lines.</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079" y="5917158"/>
            <a:ext cx="494615" cy="598329"/>
          </a:xfrm>
          <a:prstGeom prst="rect">
            <a:avLst/>
          </a:prstGeom>
        </p:spPr>
      </p:pic>
    </p:spTree>
    <p:extLst>
      <p:ext uri="{BB962C8B-B14F-4D97-AF65-F5344CB8AC3E}">
        <p14:creationId xmlns:p14="http://schemas.microsoft.com/office/powerpoint/2010/main" val="7736509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able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7" name="Text Placeholder 6"/>
          <p:cNvSpPr>
            <a:spLocks noGrp="1"/>
          </p:cNvSpPr>
          <p:nvPr>
            <p:ph type="body" sz="quarter" idx="39" hasCustomPrompt="1"/>
          </p:nvPr>
        </p:nvSpPr>
        <p:spPr>
          <a:xfrm>
            <a:off x="1069123" y="1287115"/>
            <a:ext cx="9952567" cy="502317"/>
          </a:xfrm>
          <a:prstGeom prst="rect">
            <a:avLst/>
          </a:prstGeom>
        </p:spPr>
        <p:txBody>
          <a:bodyPr vert="horz" wrap="square" anchor="b" anchorCtr="0">
            <a:spAutoFit/>
          </a:bodyPr>
          <a:lstStyle>
            <a:lvl1pPr marL="0" indent="0" algn="l">
              <a:buNone/>
              <a:defRPr sz="2664" b="1" baseline="0">
                <a:solidFill>
                  <a:srgbClr val="0069B3"/>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Name of Table</a:t>
            </a:r>
          </a:p>
        </p:txBody>
      </p:sp>
      <p:sp>
        <p:nvSpPr>
          <p:cNvPr id="8" name="Table Placeholder 7"/>
          <p:cNvSpPr>
            <a:spLocks noGrp="1"/>
          </p:cNvSpPr>
          <p:nvPr>
            <p:ph type="tbl" sz="quarter" idx="40"/>
          </p:nvPr>
        </p:nvSpPr>
        <p:spPr>
          <a:xfrm>
            <a:off x="1069125" y="1789432"/>
            <a:ext cx="9952567" cy="3119722"/>
          </a:xfrm>
          <a:prstGeom prst="rect">
            <a:avLst/>
          </a:prstGeom>
        </p:spPr>
        <p:txBody>
          <a:bodyPr vert="horz"/>
          <a:lstStyle>
            <a:lvl1pPr>
              <a:defRPr sz="3197">
                <a:solidFill>
                  <a:schemeClr val="accent5"/>
                </a:solidFill>
              </a:defRPr>
            </a:lvl1pPr>
          </a:lstStyle>
          <a:p>
            <a:r>
              <a:rPr lang="en-US" dirty="0"/>
              <a:t>Click icon to add table</a:t>
            </a:r>
          </a:p>
        </p:txBody>
      </p:sp>
    </p:spTree>
    <p:extLst>
      <p:ext uri="{BB962C8B-B14F-4D97-AF65-F5344CB8AC3E}">
        <p14:creationId xmlns:p14="http://schemas.microsoft.com/office/powerpoint/2010/main" val="31933628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hart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E9E206F-B6C9-6B46-920E-6690A9897DBF}" type="slidenum">
              <a:rPr lang="en-US" smtClean="0"/>
              <a:t>‹#›</a:t>
            </a:fld>
            <a:endParaRPr lang="en-US" dirty="0"/>
          </a:p>
        </p:txBody>
      </p:sp>
      <p:sp>
        <p:nvSpPr>
          <p:cNvPr id="6" name="Text Placeholder 6"/>
          <p:cNvSpPr>
            <a:spLocks noGrp="1"/>
          </p:cNvSpPr>
          <p:nvPr>
            <p:ph type="body" sz="quarter" idx="39" hasCustomPrompt="1"/>
          </p:nvPr>
        </p:nvSpPr>
        <p:spPr>
          <a:xfrm>
            <a:off x="1028810" y="1708983"/>
            <a:ext cx="1954621" cy="1027179"/>
          </a:xfrm>
          <a:prstGeom prst="rect">
            <a:avLst/>
          </a:prstGeom>
        </p:spPr>
        <p:txBody>
          <a:bodyPr vert="horz" anchor="t" anchorCtr="0">
            <a:spAutoFit/>
          </a:bodyPr>
          <a:lstStyle>
            <a:lvl1pPr marL="0" indent="0" algn="l">
              <a:buNone/>
              <a:defRPr sz="2664" b="1" baseline="0">
                <a:solidFill>
                  <a:schemeClr val="tx2"/>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Bar Graph</a:t>
            </a:r>
          </a:p>
          <a:p>
            <a:pPr lvl="0"/>
            <a:r>
              <a:rPr lang="en-US" dirty="0"/>
              <a:t>Name</a:t>
            </a:r>
          </a:p>
        </p:txBody>
      </p:sp>
      <p:sp>
        <p:nvSpPr>
          <p:cNvPr id="4" name="Chart Placeholder 3"/>
          <p:cNvSpPr>
            <a:spLocks noGrp="1"/>
          </p:cNvSpPr>
          <p:nvPr>
            <p:ph type="chart" sz="quarter" idx="40"/>
          </p:nvPr>
        </p:nvSpPr>
        <p:spPr>
          <a:xfrm>
            <a:off x="3083985" y="1708984"/>
            <a:ext cx="8477249" cy="3869916"/>
          </a:xfrm>
          <a:prstGeom prst="rect">
            <a:avLst/>
          </a:prstGeom>
        </p:spPr>
        <p:txBody>
          <a:bodyPr vert="horz"/>
          <a:lstStyle>
            <a:lvl1pPr>
              <a:defRPr sz="3197">
                <a:solidFill>
                  <a:schemeClr val="accent5"/>
                </a:solidFill>
              </a:defRPr>
            </a:lvl1pPr>
          </a:lstStyle>
          <a:p>
            <a:r>
              <a:rPr lang="en-US" dirty="0"/>
              <a:t>Click icon to add chart</a:t>
            </a:r>
          </a:p>
        </p:txBody>
      </p:sp>
    </p:spTree>
    <p:extLst>
      <p:ext uri="{BB962C8B-B14F-4D97-AF65-F5344CB8AC3E}">
        <p14:creationId xmlns:p14="http://schemas.microsoft.com/office/powerpoint/2010/main" val="2029782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8897" y="5935551"/>
            <a:ext cx="2424788" cy="574488"/>
          </a:xfrm>
          <a:prstGeom prst="rect">
            <a:avLst/>
          </a:prstGeom>
        </p:spPr>
      </p:pic>
      <p:sp>
        <p:nvSpPr>
          <p:cNvPr id="8" name="Text Placeholder 6"/>
          <p:cNvSpPr>
            <a:spLocks noGrp="1"/>
          </p:cNvSpPr>
          <p:nvPr>
            <p:ph type="body" sz="quarter" idx="11" hasCustomPrompt="1"/>
          </p:nvPr>
        </p:nvSpPr>
        <p:spPr>
          <a:xfrm>
            <a:off x="1529225" y="2902342"/>
            <a:ext cx="9140059" cy="1106971"/>
          </a:xfrm>
          <a:prstGeom prst="rect">
            <a:avLst/>
          </a:prstGeom>
        </p:spPr>
        <p:txBody>
          <a:bodyPr vert="horz" anchor="ctr">
            <a:spAutoFit/>
          </a:bodyPr>
          <a:lstStyle>
            <a:lvl1pPr marL="0" indent="0" algn="ctr">
              <a:buNone/>
              <a:defRPr sz="6394" b="1">
                <a:solidFill>
                  <a:schemeClr val="tx2"/>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Thank you</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1126" y="5960000"/>
            <a:ext cx="2062681" cy="540952"/>
          </a:xfrm>
          <a:prstGeom prst="rect">
            <a:avLst/>
          </a:prstGeom>
        </p:spPr>
      </p:pic>
    </p:spTree>
    <p:extLst>
      <p:ext uri="{BB962C8B-B14F-4D97-AF65-F5344CB8AC3E}">
        <p14:creationId xmlns:p14="http://schemas.microsoft.com/office/powerpoint/2010/main" val="2648623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A7438DC-C9C0-E449-AE92-DD92FF0C856E}" type="datetime1">
              <a:rPr lang="en-US" smtClean="0"/>
              <a:t>5/18/20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95E6B09-0E9D-914C-8F58-22804E1BEC7C}" type="slidenum">
              <a:rPr lang="en-US" smtClean="0"/>
              <a:t>‹#›</a:t>
            </a:fld>
            <a:endParaRPr lang="en-US"/>
          </a:p>
        </p:txBody>
      </p:sp>
    </p:spTree>
    <p:extLst>
      <p:ext uri="{BB962C8B-B14F-4D97-AF65-F5344CB8AC3E}">
        <p14:creationId xmlns:p14="http://schemas.microsoft.com/office/powerpoint/2010/main" val="15662834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hank You">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4912D95-9EAC-F54B-ACA4-A6FD5A6624C2}" type="slidenum">
              <a:rPr lang="en-US" smtClean="0"/>
              <a:pPr/>
              <a:t>‹#›</a:t>
            </a:fld>
            <a:endParaRPr lang="en-US" dirty="0"/>
          </a:p>
        </p:txBody>
      </p:sp>
      <p:pic>
        <p:nvPicPr>
          <p:cNvPr id="4" name="Picture 3"/>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1"/>
            <a:ext cx="12192000" cy="6851655"/>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4913" y="5937374"/>
            <a:ext cx="494615" cy="598329"/>
          </a:xfrm>
          <a:prstGeom prst="rect">
            <a:avLst/>
          </a:prstGeom>
        </p:spPr>
      </p:pic>
      <p:sp>
        <p:nvSpPr>
          <p:cNvPr id="8" name="Rectangle 7"/>
          <p:cNvSpPr/>
          <p:nvPr userDrawn="1"/>
        </p:nvSpPr>
        <p:spPr>
          <a:xfrm>
            <a:off x="0" y="6702880"/>
            <a:ext cx="12192000" cy="1642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8" dirty="0">
              <a:solidFill>
                <a:schemeClr val="accent2"/>
              </a:solidFill>
            </a:endParaRPr>
          </a:p>
        </p:txBody>
      </p:sp>
      <p:sp>
        <p:nvSpPr>
          <p:cNvPr id="9" name="Text Placeholder 6"/>
          <p:cNvSpPr>
            <a:spLocks noGrp="1"/>
          </p:cNvSpPr>
          <p:nvPr>
            <p:ph type="body" sz="quarter" idx="11" hasCustomPrompt="1"/>
          </p:nvPr>
        </p:nvSpPr>
        <p:spPr>
          <a:xfrm>
            <a:off x="1529225" y="2902342"/>
            <a:ext cx="9140059" cy="1106971"/>
          </a:xfrm>
          <a:prstGeom prst="rect">
            <a:avLst/>
          </a:prstGeom>
        </p:spPr>
        <p:txBody>
          <a:bodyPr vert="horz" anchor="ctr">
            <a:spAutoFit/>
          </a:bodyPr>
          <a:lstStyle>
            <a:lvl1pPr marL="0" indent="0" algn="ctr">
              <a:buNone/>
              <a:defRPr sz="6394" b="1">
                <a:solidFill>
                  <a:schemeClr val="tx2"/>
                </a:solidFill>
              </a:defRPr>
            </a:lvl1pPr>
            <a:lvl2pPr marL="609036" indent="0">
              <a:buNone/>
              <a:defRPr sz="3463" b="1">
                <a:solidFill>
                  <a:schemeClr val="accent1"/>
                </a:solidFill>
              </a:defRPr>
            </a:lvl2pPr>
            <a:lvl3pPr marL="1218072" indent="0">
              <a:buNone/>
              <a:defRPr sz="3463" b="1">
                <a:solidFill>
                  <a:schemeClr val="accent1"/>
                </a:solidFill>
              </a:defRPr>
            </a:lvl3pPr>
            <a:lvl4pPr marL="1827108" indent="0">
              <a:buNone/>
              <a:defRPr sz="3463" b="1">
                <a:solidFill>
                  <a:schemeClr val="accent1"/>
                </a:solidFill>
              </a:defRPr>
            </a:lvl4pPr>
            <a:lvl5pPr marL="2436144" indent="0">
              <a:buNone/>
              <a:defRPr sz="3463" b="1">
                <a:solidFill>
                  <a:schemeClr val="accent1"/>
                </a:solidFill>
              </a:defRPr>
            </a:lvl5pPr>
          </a:lstStyle>
          <a:p>
            <a:pPr lvl="0"/>
            <a:r>
              <a:rPr lang="en-US" dirty="0"/>
              <a:t>Thank you</a:t>
            </a:r>
          </a:p>
        </p:txBody>
      </p:sp>
    </p:spTree>
    <p:extLst>
      <p:ext uri="{BB962C8B-B14F-4D97-AF65-F5344CB8AC3E}">
        <p14:creationId xmlns:p14="http://schemas.microsoft.com/office/powerpoint/2010/main" val="42188749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0A033-6D8B-4EEF-825E-25C2735420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C5E172-DD85-42A8-AAC0-370451854F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6D569B-342A-4256-881C-EAA5BD3F9793}"/>
              </a:ext>
            </a:extLst>
          </p:cNvPr>
          <p:cNvSpPr>
            <a:spLocks noGrp="1"/>
          </p:cNvSpPr>
          <p:nvPr>
            <p:ph type="dt" sz="half" idx="10"/>
          </p:nvPr>
        </p:nvSpPr>
        <p:spPr/>
        <p:txBody>
          <a:bodyPr/>
          <a:lstStyle/>
          <a:p>
            <a:fld id="{60F1AAA8-0236-4520-BC88-9467F30F9064}" type="datetimeFigureOut">
              <a:rPr lang="en-US" smtClean="0"/>
              <a:t>5/18/20</a:t>
            </a:fld>
            <a:endParaRPr lang="en-US"/>
          </a:p>
        </p:txBody>
      </p:sp>
      <p:sp>
        <p:nvSpPr>
          <p:cNvPr id="5" name="Footer Placeholder 4">
            <a:extLst>
              <a:ext uri="{FF2B5EF4-FFF2-40B4-BE49-F238E27FC236}">
                <a16:creationId xmlns:a16="http://schemas.microsoft.com/office/drawing/2014/main" id="{80327396-91C0-465E-994E-36DE6408A3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42F735-9F56-44D1-92C2-8257D1EC795C}"/>
              </a:ext>
            </a:extLst>
          </p:cNvPr>
          <p:cNvSpPr>
            <a:spLocks noGrp="1"/>
          </p:cNvSpPr>
          <p:nvPr>
            <p:ph type="sldNum" sz="quarter" idx="12"/>
          </p:nvPr>
        </p:nvSpPr>
        <p:spPr/>
        <p:txBody>
          <a:bodyPr/>
          <a:lstStyle/>
          <a:p>
            <a:fld id="{43A94DE1-3E4E-47DF-BFC7-A67F776BC889}" type="slidenum">
              <a:rPr lang="en-US" smtClean="0"/>
              <a:t>‹#›</a:t>
            </a:fld>
            <a:endParaRPr lang="en-US"/>
          </a:p>
        </p:txBody>
      </p:sp>
    </p:spTree>
    <p:extLst>
      <p:ext uri="{BB962C8B-B14F-4D97-AF65-F5344CB8AC3E}">
        <p14:creationId xmlns:p14="http://schemas.microsoft.com/office/powerpoint/2010/main" val="37954972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B1D1F-2FC3-47DC-9070-B1C081CC5E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94BBDC-D643-419B-BDCF-2D122109E8A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75C9CF-963D-43B9-B998-EBBE94162FB8}"/>
              </a:ext>
            </a:extLst>
          </p:cNvPr>
          <p:cNvSpPr>
            <a:spLocks noGrp="1"/>
          </p:cNvSpPr>
          <p:nvPr>
            <p:ph type="dt" sz="half" idx="10"/>
          </p:nvPr>
        </p:nvSpPr>
        <p:spPr/>
        <p:txBody>
          <a:bodyPr/>
          <a:lstStyle/>
          <a:p>
            <a:fld id="{60F1AAA8-0236-4520-BC88-9467F30F9064}" type="datetimeFigureOut">
              <a:rPr lang="en-US" smtClean="0"/>
              <a:t>5/18/20</a:t>
            </a:fld>
            <a:endParaRPr lang="en-US"/>
          </a:p>
        </p:txBody>
      </p:sp>
      <p:sp>
        <p:nvSpPr>
          <p:cNvPr id="5" name="Footer Placeholder 4">
            <a:extLst>
              <a:ext uri="{FF2B5EF4-FFF2-40B4-BE49-F238E27FC236}">
                <a16:creationId xmlns:a16="http://schemas.microsoft.com/office/drawing/2014/main" id="{CFC52CA6-73F1-42FB-9CFC-B381795318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EB81AC-DBE3-4BD5-A969-0F08DA8A96F6}"/>
              </a:ext>
            </a:extLst>
          </p:cNvPr>
          <p:cNvSpPr>
            <a:spLocks noGrp="1"/>
          </p:cNvSpPr>
          <p:nvPr>
            <p:ph type="sldNum" sz="quarter" idx="12"/>
          </p:nvPr>
        </p:nvSpPr>
        <p:spPr/>
        <p:txBody>
          <a:bodyPr/>
          <a:lstStyle/>
          <a:p>
            <a:fld id="{43A94DE1-3E4E-47DF-BFC7-A67F776BC889}" type="slidenum">
              <a:rPr lang="en-US" smtClean="0"/>
              <a:t>‹#›</a:t>
            </a:fld>
            <a:endParaRPr lang="en-US"/>
          </a:p>
        </p:txBody>
      </p:sp>
    </p:spTree>
    <p:extLst>
      <p:ext uri="{BB962C8B-B14F-4D97-AF65-F5344CB8AC3E}">
        <p14:creationId xmlns:p14="http://schemas.microsoft.com/office/powerpoint/2010/main" val="20483045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B36A8-90EF-4A99-9456-BE54F29D36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545108-47D3-471C-AAC0-5B32AEA5D1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4683E73-D63F-41D9-AF99-E04C34AE405B}"/>
              </a:ext>
            </a:extLst>
          </p:cNvPr>
          <p:cNvSpPr>
            <a:spLocks noGrp="1"/>
          </p:cNvSpPr>
          <p:nvPr>
            <p:ph type="dt" sz="half" idx="10"/>
          </p:nvPr>
        </p:nvSpPr>
        <p:spPr/>
        <p:txBody>
          <a:bodyPr/>
          <a:lstStyle/>
          <a:p>
            <a:fld id="{60F1AAA8-0236-4520-BC88-9467F30F9064}" type="datetimeFigureOut">
              <a:rPr lang="en-US" smtClean="0"/>
              <a:t>5/18/20</a:t>
            </a:fld>
            <a:endParaRPr lang="en-US"/>
          </a:p>
        </p:txBody>
      </p:sp>
      <p:sp>
        <p:nvSpPr>
          <p:cNvPr id="5" name="Footer Placeholder 4">
            <a:extLst>
              <a:ext uri="{FF2B5EF4-FFF2-40B4-BE49-F238E27FC236}">
                <a16:creationId xmlns:a16="http://schemas.microsoft.com/office/drawing/2014/main" id="{37ABE228-B2AE-43AC-A562-84E50A13B6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65D88-C14B-4B5E-A62C-59A05E7027BB}"/>
              </a:ext>
            </a:extLst>
          </p:cNvPr>
          <p:cNvSpPr>
            <a:spLocks noGrp="1"/>
          </p:cNvSpPr>
          <p:nvPr>
            <p:ph type="sldNum" sz="quarter" idx="12"/>
          </p:nvPr>
        </p:nvSpPr>
        <p:spPr/>
        <p:txBody>
          <a:bodyPr/>
          <a:lstStyle/>
          <a:p>
            <a:fld id="{43A94DE1-3E4E-47DF-BFC7-A67F776BC889}" type="slidenum">
              <a:rPr lang="en-US" smtClean="0"/>
              <a:t>‹#›</a:t>
            </a:fld>
            <a:endParaRPr lang="en-US"/>
          </a:p>
        </p:txBody>
      </p:sp>
    </p:spTree>
    <p:extLst>
      <p:ext uri="{BB962C8B-B14F-4D97-AF65-F5344CB8AC3E}">
        <p14:creationId xmlns:p14="http://schemas.microsoft.com/office/powerpoint/2010/main" val="23650048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13AF3-7FDF-42DD-A656-092CB35F72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E30D13-C591-40E3-85AE-D960274349A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A5D2B-3230-48F2-B90B-1AEEE8109D9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E7AFE9-A4CC-45F1-B68E-1E3F62C3570F}"/>
              </a:ext>
            </a:extLst>
          </p:cNvPr>
          <p:cNvSpPr>
            <a:spLocks noGrp="1"/>
          </p:cNvSpPr>
          <p:nvPr>
            <p:ph type="dt" sz="half" idx="10"/>
          </p:nvPr>
        </p:nvSpPr>
        <p:spPr/>
        <p:txBody>
          <a:bodyPr/>
          <a:lstStyle/>
          <a:p>
            <a:fld id="{60F1AAA8-0236-4520-BC88-9467F30F9064}" type="datetimeFigureOut">
              <a:rPr lang="en-US" smtClean="0"/>
              <a:t>5/18/20</a:t>
            </a:fld>
            <a:endParaRPr lang="en-US"/>
          </a:p>
        </p:txBody>
      </p:sp>
      <p:sp>
        <p:nvSpPr>
          <p:cNvPr id="6" name="Footer Placeholder 5">
            <a:extLst>
              <a:ext uri="{FF2B5EF4-FFF2-40B4-BE49-F238E27FC236}">
                <a16:creationId xmlns:a16="http://schemas.microsoft.com/office/drawing/2014/main" id="{773A29B3-D4C3-4A27-B67E-07B9FA6C2B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44637D-3D2D-4A58-A062-F04DE0B72F11}"/>
              </a:ext>
            </a:extLst>
          </p:cNvPr>
          <p:cNvSpPr>
            <a:spLocks noGrp="1"/>
          </p:cNvSpPr>
          <p:nvPr>
            <p:ph type="sldNum" sz="quarter" idx="12"/>
          </p:nvPr>
        </p:nvSpPr>
        <p:spPr/>
        <p:txBody>
          <a:bodyPr/>
          <a:lstStyle/>
          <a:p>
            <a:fld id="{43A94DE1-3E4E-47DF-BFC7-A67F776BC889}" type="slidenum">
              <a:rPr lang="en-US" smtClean="0"/>
              <a:t>‹#›</a:t>
            </a:fld>
            <a:endParaRPr lang="en-US"/>
          </a:p>
        </p:txBody>
      </p:sp>
    </p:spTree>
    <p:extLst>
      <p:ext uri="{BB962C8B-B14F-4D97-AF65-F5344CB8AC3E}">
        <p14:creationId xmlns:p14="http://schemas.microsoft.com/office/powerpoint/2010/main" val="15436718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120C-2852-4F9F-A471-A1D4461AF8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05D54D-D56C-4AF1-85FF-443B482C16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985679A-B66A-402D-AD75-9308ED98685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8990D8-EB57-46D9-AD71-4B0B63CE8F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A0B8C0-1AE7-4837-8B05-522C46070CE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B01950-9501-47F0-9FC3-567FFB9FD673}"/>
              </a:ext>
            </a:extLst>
          </p:cNvPr>
          <p:cNvSpPr>
            <a:spLocks noGrp="1"/>
          </p:cNvSpPr>
          <p:nvPr>
            <p:ph type="dt" sz="half" idx="10"/>
          </p:nvPr>
        </p:nvSpPr>
        <p:spPr/>
        <p:txBody>
          <a:bodyPr/>
          <a:lstStyle/>
          <a:p>
            <a:fld id="{60F1AAA8-0236-4520-BC88-9467F30F9064}" type="datetimeFigureOut">
              <a:rPr lang="en-US" smtClean="0"/>
              <a:t>5/18/20</a:t>
            </a:fld>
            <a:endParaRPr lang="en-US"/>
          </a:p>
        </p:txBody>
      </p:sp>
      <p:sp>
        <p:nvSpPr>
          <p:cNvPr id="8" name="Footer Placeholder 7">
            <a:extLst>
              <a:ext uri="{FF2B5EF4-FFF2-40B4-BE49-F238E27FC236}">
                <a16:creationId xmlns:a16="http://schemas.microsoft.com/office/drawing/2014/main" id="{8EA325B8-D514-4E83-900D-A80C2B6CC4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82E43E-BA80-4C4A-9055-252C3101B5C3}"/>
              </a:ext>
            </a:extLst>
          </p:cNvPr>
          <p:cNvSpPr>
            <a:spLocks noGrp="1"/>
          </p:cNvSpPr>
          <p:nvPr>
            <p:ph type="sldNum" sz="quarter" idx="12"/>
          </p:nvPr>
        </p:nvSpPr>
        <p:spPr/>
        <p:txBody>
          <a:bodyPr/>
          <a:lstStyle/>
          <a:p>
            <a:fld id="{43A94DE1-3E4E-47DF-BFC7-A67F776BC889}" type="slidenum">
              <a:rPr lang="en-US" smtClean="0"/>
              <a:t>‹#›</a:t>
            </a:fld>
            <a:endParaRPr lang="en-US"/>
          </a:p>
        </p:txBody>
      </p:sp>
    </p:spTree>
    <p:extLst>
      <p:ext uri="{BB962C8B-B14F-4D97-AF65-F5344CB8AC3E}">
        <p14:creationId xmlns:p14="http://schemas.microsoft.com/office/powerpoint/2010/main" val="29051966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38B30-CA1E-44B0-88B6-4175FB7676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B83B13-244A-4742-91E7-145C57ACBAD7}"/>
              </a:ext>
            </a:extLst>
          </p:cNvPr>
          <p:cNvSpPr>
            <a:spLocks noGrp="1"/>
          </p:cNvSpPr>
          <p:nvPr>
            <p:ph type="dt" sz="half" idx="10"/>
          </p:nvPr>
        </p:nvSpPr>
        <p:spPr/>
        <p:txBody>
          <a:bodyPr/>
          <a:lstStyle/>
          <a:p>
            <a:fld id="{60F1AAA8-0236-4520-BC88-9467F30F9064}" type="datetimeFigureOut">
              <a:rPr lang="en-US" smtClean="0"/>
              <a:t>5/18/20</a:t>
            </a:fld>
            <a:endParaRPr lang="en-US"/>
          </a:p>
        </p:txBody>
      </p:sp>
      <p:sp>
        <p:nvSpPr>
          <p:cNvPr id="4" name="Footer Placeholder 3">
            <a:extLst>
              <a:ext uri="{FF2B5EF4-FFF2-40B4-BE49-F238E27FC236}">
                <a16:creationId xmlns:a16="http://schemas.microsoft.com/office/drawing/2014/main" id="{45722F73-F0C8-4493-ADDE-CB158AB7A0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AED411-C57F-4B99-B66A-FA7F219BFCC6}"/>
              </a:ext>
            </a:extLst>
          </p:cNvPr>
          <p:cNvSpPr>
            <a:spLocks noGrp="1"/>
          </p:cNvSpPr>
          <p:nvPr>
            <p:ph type="sldNum" sz="quarter" idx="12"/>
          </p:nvPr>
        </p:nvSpPr>
        <p:spPr/>
        <p:txBody>
          <a:bodyPr/>
          <a:lstStyle/>
          <a:p>
            <a:fld id="{43A94DE1-3E4E-47DF-BFC7-A67F776BC889}" type="slidenum">
              <a:rPr lang="en-US" smtClean="0"/>
              <a:t>‹#›</a:t>
            </a:fld>
            <a:endParaRPr lang="en-US"/>
          </a:p>
        </p:txBody>
      </p:sp>
    </p:spTree>
    <p:extLst>
      <p:ext uri="{BB962C8B-B14F-4D97-AF65-F5344CB8AC3E}">
        <p14:creationId xmlns:p14="http://schemas.microsoft.com/office/powerpoint/2010/main" val="18883921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34C10-AB66-4D17-AE09-50C8A02420B8}"/>
              </a:ext>
            </a:extLst>
          </p:cNvPr>
          <p:cNvSpPr>
            <a:spLocks noGrp="1"/>
          </p:cNvSpPr>
          <p:nvPr>
            <p:ph type="dt" sz="half" idx="10"/>
          </p:nvPr>
        </p:nvSpPr>
        <p:spPr/>
        <p:txBody>
          <a:bodyPr/>
          <a:lstStyle/>
          <a:p>
            <a:fld id="{60F1AAA8-0236-4520-BC88-9467F30F9064}" type="datetimeFigureOut">
              <a:rPr lang="en-US" smtClean="0"/>
              <a:t>5/18/20</a:t>
            </a:fld>
            <a:endParaRPr lang="en-US"/>
          </a:p>
        </p:txBody>
      </p:sp>
      <p:sp>
        <p:nvSpPr>
          <p:cNvPr id="3" name="Footer Placeholder 2">
            <a:extLst>
              <a:ext uri="{FF2B5EF4-FFF2-40B4-BE49-F238E27FC236}">
                <a16:creationId xmlns:a16="http://schemas.microsoft.com/office/drawing/2014/main" id="{59BC7822-6FDA-4D71-A00F-0448AC905F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8993ED-E480-4B09-A704-16AB828FF47A}"/>
              </a:ext>
            </a:extLst>
          </p:cNvPr>
          <p:cNvSpPr>
            <a:spLocks noGrp="1"/>
          </p:cNvSpPr>
          <p:nvPr>
            <p:ph type="sldNum" sz="quarter" idx="12"/>
          </p:nvPr>
        </p:nvSpPr>
        <p:spPr/>
        <p:txBody>
          <a:bodyPr/>
          <a:lstStyle/>
          <a:p>
            <a:fld id="{43A94DE1-3E4E-47DF-BFC7-A67F776BC889}" type="slidenum">
              <a:rPr lang="en-US" smtClean="0"/>
              <a:t>‹#›</a:t>
            </a:fld>
            <a:endParaRPr lang="en-US"/>
          </a:p>
        </p:txBody>
      </p:sp>
    </p:spTree>
    <p:extLst>
      <p:ext uri="{BB962C8B-B14F-4D97-AF65-F5344CB8AC3E}">
        <p14:creationId xmlns:p14="http://schemas.microsoft.com/office/powerpoint/2010/main" val="12495705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CBA37-572A-4985-AC19-F43BE174C3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C7A356-50C9-4D40-9DFF-084C2AD888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42283B-8604-4073-AD5C-1E9643A395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DAD017-BD52-4094-9FE3-717F4FC9DB8F}"/>
              </a:ext>
            </a:extLst>
          </p:cNvPr>
          <p:cNvSpPr>
            <a:spLocks noGrp="1"/>
          </p:cNvSpPr>
          <p:nvPr>
            <p:ph type="dt" sz="half" idx="10"/>
          </p:nvPr>
        </p:nvSpPr>
        <p:spPr/>
        <p:txBody>
          <a:bodyPr/>
          <a:lstStyle/>
          <a:p>
            <a:fld id="{60F1AAA8-0236-4520-BC88-9467F30F9064}" type="datetimeFigureOut">
              <a:rPr lang="en-US" smtClean="0"/>
              <a:t>5/18/20</a:t>
            </a:fld>
            <a:endParaRPr lang="en-US"/>
          </a:p>
        </p:txBody>
      </p:sp>
      <p:sp>
        <p:nvSpPr>
          <p:cNvPr id="6" name="Footer Placeholder 5">
            <a:extLst>
              <a:ext uri="{FF2B5EF4-FFF2-40B4-BE49-F238E27FC236}">
                <a16:creationId xmlns:a16="http://schemas.microsoft.com/office/drawing/2014/main" id="{27A7C0AA-456F-4E89-944C-1E1DD9F170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B9C43D-5D48-4C75-A58B-CF967280FA87}"/>
              </a:ext>
            </a:extLst>
          </p:cNvPr>
          <p:cNvSpPr>
            <a:spLocks noGrp="1"/>
          </p:cNvSpPr>
          <p:nvPr>
            <p:ph type="sldNum" sz="quarter" idx="12"/>
          </p:nvPr>
        </p:nvSpPr>
        <p:spPr/>
        <p:txBody>
          <a:bodyPr/>
          <a:lstStyle/>
          <a:p>
            <a:fld id="{43A94DE1-3E4E-47DF-BFC7-A67F776BC889}" type="slidenum">
              <a:rPr lang="en-US" smtClean="0"/>
              <a:t>‹#›</a:t>
            </a:fld>
            <a:endParaRPr lang="en-US"/>
          </a:p>
        </p:txBody>
      </p:sp>
    </p:spTree>
    <p:extLst>
      <p:ext uri="{BB962C8B-B14F-4D97-AF65-F5344CB8AC3E}">
        <p14:creationId xmlns:p14="http://schemas.microsoft.com/office/powerpoint/2010/main" val="32586955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8A641-F2C8-459B-B264-98664A7670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200896-A8A8-4B51-99EB-8BE4F43C82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DAADAB-FF04-429A-A574-5D8CF939C9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9B7A8C-6BC0-48C8-8F44-5E5B19508515}"/>
              </a:ext>
            </a:extLst>
          </p:cNvPr>
          <p:cNvSpPr>
            <a:spLocks noGrp="1"/>
          </p:cNvSpPr>
          <p:nvPr>
            <p:ph type="dt" sz="half" idx="10"/>
          </p:nvPr>
        </p:nvSpPr>
        <p:spPr/>
        <p:txBody>
          <a:bodyPr/>
          <a:lstStyle/>
          <a:p>
            <a:fld id="{60F1AAA8-0236-4520-BC88-9467F30F9064}" type="datetimeFigureOut">
              <a:rPr lang="en-US" smtClean="0"/>
              <a:t>5/18/20</a:t>
            </a:fld>
            <a:endParaRPr lang="en-US"/>
          </a:p>
        </p:txBody>
      </p:sp>
      <p:sp>
        <p:nvSpPr>
          <p:cNvPr id="6" name="Footer Placeholder 5">
            <a:extLst>
              <a:ext uri="{FF2B5EF4-FFF2-40B4-BE49-F238E27FC236}">
                <a16:creationId xmlns:a16="http://schemas.microsoft.com/office/drawing/2014/main" id="{77C3C826-6C32-4F28-ADB2-F41B66F72A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481540-533D-4C17-BCB9-681B38376A76}"/>
              </a:ext>
            </a:extLst>
          </p:cNvPr>
          <p:cNvSpPr>
            <a:spLocks noGrp="1"/>
          </p:cNvSpPr>
          <p:nvPr>
            <p:ph type="sldNum" sz="quarter" idx="12"/>
          </p:nvPr>
        </p:nvSpPr>
        <p:spPr/>
        <p:txBody>
          <a:bodyPr/>
          <a:lstStyle/>
          <a:p>
            <a:fld id="{43A94DE1-3E4E-47DF-BFC7-A67F776BC889}" type="slidenum">
              <a:rPr lang="en-US" smtClean="0"/>
              <a:t>‹#›</a:t>
            </a:fld>
            <a:endParaRPr lang="en-US"/>
          </a:p>
        </p:txBody>
      </p:sp>
    </p:spTree>
    <p:extLst>
      <p:ext uri="{BB962C8B-B14F-4D97-AF65-F5344CB8AC3E}">
        <p14:creationId xmlns:p14="http://schemas.microsoft.com/office/powerpoint/2010/main" val="394326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3114A555-C6D7-2A4D-83D1-B6B1C9A03AA7}" type="datetime1">
              <a:rPr lang="en-US" smtClean="0"/>
              <a:t>5/18/20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F95E6B09-0E9D-914C-8F58-22804E1BEC7C}" type="slidenum">
              <a:rPr lang="en-US" smtClean="0"/>
              <a:t>‹#›</a:t>
            </a:fld>
            <a:endParaRPr lang="en-US"/>
          </a:p>
        </p:txBody>
      </p:sp>
    </p:spTree>
    <p:extLst>
      <p:ext uri="{BB962C8B-B14F-4D97-AF65-F5344CB8AC3E}">
        <p14:creationId xmlns:p14="http://schemas.microsoft.com/office/powerpoint/2010/main" val="1707612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5F3D8-6524-4B21-9CF7-67D856C5C4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D98C8A-182F-44B7-B986-EB51F655984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515D9C-A84B-400F-8DF6-0FD0E6E42109}"/>
              </a:ext>
            </a:extLst>
          </p:cNvPr>
          <p:cNvSpPr>
            <a:spLocks noGrp="1"/>
          </p:cNvSpPr>
          <p:nvPr>
            <p:ph type="dt" sz="half" idx="10"/>
          </p:nvPr>
        </p:nvSpPr>
        <p:spPr/>
        <p:txBody>
          <a:bodyPr/>
          <a:lstStyle/>
          <a:p>
            <a:fld id="{60F1AAA8-0236-4520-BC88-9467F30F9064}" type="datetimeFigureOut">
              <a:rPr lang="en-US" smtClean="0"/>
              <a:t>5/18/20</a:t>
            </a:fld>
            <a:endParaRPr lang="en-US"/>
          </a:p>
        </p:txBody>
      </p:sp>
      <p:sp>
        <p:nvSpPr>
          <p:cNvPr id="5" name="Footer Placeholder 4">
            <a:extLst>
              <a:ext uri="{FF2B5EF4-FFF2-40B4-BE49-F238E27FC236}">
                <a16:creationId xmlns:a16="http://schemas.microsoft.com/office/drawing/2014/main" id="{173DE929-0271-471C-B692-4D316F5A83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03F052-45F9-4538-9A19-5E71DF43E5B9}"/>
              </a:ext>
            </a:extLst>
          </p:cNvPr>
          <p:cNvSpPr>
            <a:spLocks noGrp="1"/>
          </p:cNvSpPr>
          <p:nvPr>
            <p:ph type="sldNum" sz="quarter" idx="12"/>
          </p:nvPr>
        </p:nvSpPr>
        <p:spPr/>
        <p:txBody>
          <a:bodyPr/>
          <a:lstStyle/>
          <a:p>
            <a:fld id="{43A94DE1-3E4E-47DF-BFC7-A67F776BC889}" type="slidenum">
              <a:rPr lang="en-US" smtClean="0"/>
              <a:t>‹#›</a:t>
            </a:fld>
            <a:endParaRPr lang="en-US"/>
          </a:p>
        </p:txBody>
      </p:sp>
    </p:spTree>
    <p:extLst>
      <p:ext uri="{BB962C8B-B14F-4D97-AF65-F5344CB8AC3E}">
        <p14:creationId xmlns:p14="http://schemas.microsoft.com/office/powerpoint/2010/main" val="31887643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05A4D0-FCCF-4E42-BA57-7BE09A9383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45CA5A-7B5A-4DE7-AFA6-D526E5DF30D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47F068-18E0-4E08-ADE9-0390A55F9947}"/>
              </a:ext>
            </a:extLst>
          </p:cNvPr>
          <p:cNvSpPr>
            <a:spLocks noGrp="1"/>
          </p:cNvSpPr>
          <p:nvPr>
            <p:ph type="dt" sz="half" idx="10"/>
          </p:nvPr>
        </p:nvSpPr>
        <p:spPr/>
        <p:txBody>
          <a:bodyPr/>
          <a:lstStyle/>
          <a:p>
            <a:fld id="{60F1AAA8-0236-4520-BC88-9467F30F9064}" type="datetimeFigureOut">
              <a:rPr lang="en-US" smtClean="0"/>
              <a:t>5/18/20</a:t>
            </a:fld>
            <a:endParaRPr lang="en-US"/>
          </a:p>
        </p:txBody>
      </p:sp>
      <p:sp>
        <p:nvSpPr>
          <p:cNvPr id="5" name="Footer Placeholder 4">
            <a:extLst>
              <a:ext uri="{FF2B5EF4-FFF2-40B4-BE49-F238E27FC236}">
                <a16:creationId xmlns:a16="http://schemas.microsoft.com/office/drawing/2014/main" id="{9A4859BC-5C9D-4754-A7AB-EDBE1E085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9A72F6-F188-40FA-B5D8-33B0492177CA}"/>
              </a:ext>
            </a:extLst>
          </p:cNvPr>
          <p:cNvSpPr>
            <a:spLocks noGrp="1"/>
          </p:cNvSpPr>
          <p:nvPr>
            <p:ph type="sldNum" sz="quarter" idx="12"/>
          </p:nvPr>
        </p:nvSpPr>
        <p:spPr/>
        <p:txBody>
          <a:bodyPr/>
          <a:lstStyle/>
          <a:p>
            <a:fld id="{43A94DE1-3E4E-47DF-BFC7-A67F776BC889}" type="slidenum">
              <a:rPr lang="en-US" smtClean="0"/>
              <a:t>‹#›</a:t>
            </a:fld>
            <a:endParaRPr lang="en-US"/>
          </a:p>
        </p:txBody>
      </p:sp>
    </p:spTree>
    <p:extLst>
      <p:ext uri="{BB962C8B-B14F-4D97-AF65-F5344CB8AC3E}">
        <p14:creationId xmlns:p14="http://schemas.microsoft.com/office/powerpoint/2010/main" val="35070662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0A033-6D8B-4EEF-825E-25C2735420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C5E172-DD85-42A8-AAC0-370451854F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6D569B-342A-4256-881C-EAA5BD3F9793}"/>
              </a:ext>
            </a:extLst>
          </p:cNvPr>
          <p:cNvSpPr>
            <a:spLocks noGrp="1"/>
          </p:cNvSpPr>
          <p:nvPr>
            <p:ph type="dt" sz="half" idx="10"/>
          </p:nvPr>
        </p:nvSpPr>
        <p:spPr/>
        <p:txBody>
          <a:bodyPr/>
          <a:lstStyle/>
          <a:p>
            <a:fld id="{60F1AAA8-0236-4520-BC88-9467F30F9064}" type="datetimeFigureOut">
              <a:rPr lang="en-US" smtClean="0"/>
              <a:t>5/18/20</a:t>
            </a:fld>
            <a:endParaRPr lang="en-US"/>
          </a:p>
        </p:txBody>
      </p:sp>
      <p:sp>
        <p:nvSpPr>
          <p:cNvPr id="5" name="Footer Placeholder 4">
            <a:extLst>
              <a:ext uri="{FF2B5EF4-FFF2-40B4-BE49-F238E27FC236}">
                <a16:creationId xmlns:a16="http://schemas.microsoft.com/office/drawing/2014/main" id="{80327396-91C0-465E-994E-36DE6408A3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42F735-9F56-44D1-92C2-8257D1EC795C}"/>
              </a:ext>
            </a:extLst>
          </p:cNvPr>
          <p:cNvSpPr>
            <a:spLocks noGrp="1"/>
          </p:cNvSpPr>
          <p:nvPr>
            <p:ph type="sldNum" sz="quarter" idx="12"/>
          </p:nvPr>
        </p:nvSpPr>
        <p:spPr/>
        <p:txBody>
          <a:bodyPr/>
          <a:lstStyle/>
          <a:p>
            <a:fld id="{43A94DE1-3E4E-47DF-BFC7-A67F776BC889}" type="slidenum">
              <a:rPr lang="en-US" smtClean="0"/>
              <a:t>‹#›</a:t>
            </a:fld>
            <a:endParaRPr lang="en-US"/>
          </a:p>
        </p:txBody>
      </p:sp>
    </p:spTree>
    <p:extLst>
      <p:ext uri="{BB962C8B-B14F-4D97-AF65-F5344CB8AC3E}">
        <p14:creationId xmlns:p14="http://schemas.microsoft.com/office/powerpoint/2010/main" val="24270731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B1D1F-2FC3-47DC-9070-B1C081CC5E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94BBDC-D643-419B-BDCF-2D122109E8A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75C9CF-963D-43B9-B998-EBBE94162FB8}"/>
              </a:ext>
            </a:extLst>
          </p:cNvPr>
          <p:cNvSpPr>
            <a:spLocks noGrp="1"/>
          </p:cNvSpPr>
          <p:nvPr>
            <p:ph type="dt" sz="half" idx="10"/>
          </p:nvPr>
        </p:nvSpPr>
        <p:spPr/>
        <p:txBody>
          <a:bodyPr/>
          <a:lstStyle/>
          <a:p>
            <a:fld id="{60F1AAA8-0236-4520-BC88-9467F30F9064}" type="datetimeFigureOut">
              <a:rPr lang="en-US" smtClean="0"/>
              <a:t>5/18/20</a:t>
            </a:fld>
            <a:endParaRPr lang="en-US"/>
          </a:p>
        </p:txBody>
      </p:sp>
      <p:sp>
        <p:nvSpPr>
          <p:cNvPr id="5" name="Footer Placeholder 4">
            <a:extLst>
              <a:ext uri="{FF2B5EF4-FFF2-40B4-BE49-F238E27FC236}">
                <a16:creationId xmlns:a16="http://schemas.microsoft.com/office/drawing/2014/main" id="{CFC52CA6-73F1-42FB-9CFC-B381795318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EB81AC-DBE3-4BD5-A969-0F08DA8A96F6}"/>
              </a:ext>
            </a:extLst>
          </p:cNvPr>
          <p:cNvSpPr>
            <a:spLocks noGrp="1"/>
          </p:cNvSpPr>
          <p:nvPr>
            <p:ph type="sldNum" sz="quarter" idx="12"/>
          </p:nvPr>
        </p:nvSpPr>
        <p:spPr/>
        <p:txBody>
          <a:bodyPr/>
          <a:lstStyle/>
          <a:p>
            <a:fld id="{43A94DE1-3E4E-47DF-BFC7-A67F776BC889}" type="slidenum">
              <a:rPr lang="en-US" smtClean="0"/>
              <a:t>‹#›</a:t>
            </a:fld>
            <a:endParaRPr lang="en-US"/>
          </a:p>
        </p:txBody>
      </p:sp>
    </p:spTree>
    <p:extLst>
      <p:ext uri="{BB962C8B-B14F-4D97-AF65-F5344CB8AC3E}">
        <p14:creationId xmlns:p14="http://schemas.microsoft.com/office/powerpoint/2010/main" val="6704498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B36A8-90EF-4A99-9456-BE54F29D36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545108-47D3-471C-AAC0-5B32AEA5D1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4683E73-D63F-41D9-AF99-E04C34AE405B}"/>
              </a:ext>
            </a:extLst>
          </p:cNvPr>
          <p:cNvSpPr>
            <a:spLocks noGrp="1"/>
          </p:cNvSpPr>
          <p:nvPr>
            <p:ph type="dt" sz="half" idx="10"/>
          </p:nvPr>
        </p:nvSpPr>
        <p:spPr/>
        <p:txBody>
          <a:bodyPr/>
          <a:lstStyle/>
          <a:p>
            <a:fld id="{60F1AAA8-0236-4520-BC88-9467F30F9064}" type="datetimeFigureOut">
              <a:rPr lang="en-US" smtClean="0"/>
              <a:t>5/18/20</a:t>
            </a:fld>
            <a:endParaRPr lang="en-US"/>
          </a:p>
        </p:txBody>
      </p:sp>
      <p:sp>
        <p:nvSpPr>
          <p:cNvPr id="5" name="Footer Placeholder 4">
            <a:extLst>
              <a:ext uri="{FF2B5EF4-FFF2-40B4-BE49-F238E27FC236}">
                <a16:creationId xmlns:a16="http://schemas.microsoft.com/office/drawing/2014/main" id="{37ABE228-B2AE-43AC-A562-84E50A13B6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65D88-C14B-4B5E-A62C-59A05E7027BB}"/>
              </a:ext>
            </a:extLst>
          </p:cNvPr>
          <p:cNvSpPr>
            <a:spLocks noGrp="1"/>
          </p:cNvSpPr>
          <p:nvPr>
            <p:ph type="sldNum" sz="quarter" idx="12"/>
          </p:nvPr>
        </p:nvSpPr>
        <p:spPr/>
        <p:txBody>
          <a:bodyPr/>
          <a:lstStyle/>
          <a:p>
            <a:fld id="{43A94DE1-3E4E-47DF-BFC7-A67F776BC889}" type="slidenum">
              <a:rPr lang="en-US" smtClean="0"/>
              <a:t>‹#›</a:t>
            </a:fld>
            <a:endParaRPr lang="en-US"/>
          </a:p>
        </p:txBody>
      </p:sp>
    </p:spTree>
    <p:extLst>
      <p:ext uri="{BB962C8B-B14F-4D97-AF65-F5344CB8AC3E}">
        <p14:creationId xmlns:p14="http://schemas.microsoft.com/office/powerpoint/2010/main" val="21538179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13AF3-7FDF-42DD-A656-092CB35F72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E30D13-C591-40E3-85AE-D960274349A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A5D2B-3230-48F2-B90B-1AEEE8109D9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E7AFE9-A4CC-45F1-B68E-1E3F62C3570F}"/>
              </a:ext>
            </a:extLst>
          </p:cNvPr>
          <p:cNvSpPr>
            <a:spLocks noGrp="1"/>
          </p:cNvSpPr>
          <p:nvPr>
            <p:ph type="dt" sz="half" idx="10"/>
          </p:nvPr>
        </p:nvSpPr>
        <p:spPr/>
        <p:txBody>
          <a:bodyPr/>
          <a:lstStyle/>
          <a:p>
            <a:fld id="{60F1AAA8-0236-4520-BC88-9467F30F9064}" type="datetimeFigureOut">
              <a:rPr lang="en-US" smtClean="0"/>
              <a:t>5/18/20</a:t>
            </a:fld>
            <a:endParaRPr lang="en-US"/>
          </a:p>
        </p:txBody>
      </p:sp>
      <p:sp>
        <p:nvSpPr>
          <p:cNvPr id="6" name="Footer Placeholder 5">
            <a:extLst>
              <a:ext uri="{FF2B5EF4-FFF2-40B4-BE49-F238E27FC236}">
                <a16:creationId xmlns:a16="http://schemas.microsoft.com/office/drawing/2014/main" id="{773A29B3-D4C3-4A27-B67E-07B9FA6C2B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44637D-3D2D-4A58-A062-F04DE0B72F11}"/>
              </a:ext>
            </a:extLst>
          </p:cNvPr>
          <p:cNvSpPr>
            <a:spLocks noGrp="1"/>
          </p:cNvSpPr>
          <p:nvPr>
            <p:ph type="sldNum" sz="quarter" idx="12"/>
          </p:nvPr>
        </p:nvSpPr>
        <p:spPr/>
        <p:txBody>
          <a:bodyPr/>
          <a:lstStyle/>
          <a:p>
            <a:fld id="{43A94DE1-3E4E-47DF-BFC7-A67F776BC889}" type="slidenum">
              <a:rPr lang="en-US" smtClean="0"/>
              <a:t>‹#›</a:t>
            </a:fld>
            <a:endParaRPr lang="en-US"/>
          </a:p>
        </p:txBody>
      </p:sp>
    </p:spTree>
    <p:extLst>
      <p:ext uri="{BB962C8B-B14F-4D97-AF65-F5344CB8AC3E}">
        <p14:creationId xmlns:p14="http://schemas.microsoft.com/office/powerpoint/2010/main" val="8945185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3120C-2852-4F9F-A471-A1D4461AF8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05D54D-D56C-4AF1-85FF-443B482C16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985679A-B66A-402D-AD75-9308ED98685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8990D8-EB57-46D9-AD71-4B0B63CE8F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A0B8C0-1AE7-4837-8B05-522C46070CE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B01950-9501-47F0-9FC3-567FFB9FD673}"/>
              </a:ext>
            </a:extLst>
          </p:cNvPr>
          <p:cNvSpPr>
            <a:spLocks noGrp="1"/>
          </p:cNvSpPr>
          <p:nvPr>
            <p:ph type="dt" sz="half" idx="10"/>
          </p:nvPr>
        </p:nvSpPr>
        <p:spPr/>
        <p:txBody>
          <a:bodyPr/>
          <a:lstStyle/>
          <a:p>
            <a:fld id="{60F1AAA8-0236-4520-BC88-9467F30F9064}" type="datetimeFigureOut">
              <a:rPr lang="en-US" smtClean="0"/>
              <a:t>5/18/20</a:t>
            </a:fld>
            <a:endParaRPr lang="en-US"/>
          </a:p>
        </p:txBody>
      </p:sp>
      <p:sp>
        <p:nvSpPr>
          <p:cNvPr id="8" name="Footer Placeholder 7">
            <a:extLst>
              <a:ext uri="{FF2B5EF4-FFF2-40B4-BE49-F238E27FC236}">
                <a16:creationId xmlns:a16="http://schemas.microsoft.com/office/drawing/2014/main" id="{8EA325B8-D514-4E83-900D-A80C2B6CC4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82E43E-BA80-4C4A-9055-252C3101B5C3}"/>
              </a:ext>
            </a:extLst>
          </p:cNvPr>
          <p:cNvSpPr>
            <a:spLocks noGrp="1"/>
          </p:cNvSpPr>
          <p:nvPr>
            <p:ph type="sldNum" sz="quarter" idx="12"/>
          </p:nvPr>
        </p:nvSpPr>
        <p:spPr/>
        <p:txBody>
          <a:bodyPr/>
          <a:lstStyle/>
          <a:p>
            <a:fld id="{43A94DE1-3E4E-47DF-BFC7-A67F776BC889}" type="slidenum">
              <a:rPr lang="en-US" smtClean="0"/>
              <a:t>‹#›</a:t>
            </a:fld>
            <a:endParaRPr lang="en-US"/>
          </a:p>
        </p:txBody>
      </p:sp>
    </p:spTree>
    <p:extLst>
      <p:ext uri="{BB962C8B-B14F-4D97-AF65-F5344CB8AC3E}">
        <p14:creationId xmlns:p14="http://schemas.microsoft.com/office/powerpoint/2010/main" val="10438932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38B30-CA1E-44B0-88B6-4175FB7676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B83B13-244A-4742-91E7-145C57ACBAD7}"/>
              </a:ext>
            </a:extLst>
          </p:cNvPr>
          <p:cNvSpPr>
            <a:spLocks noGrp="1"/>
          </p:cNvSpPr>
          <p:nvPr>
            <p:ph type="dt" sz="half" idx="10"/>
          </p:nvPr>
        </p:nvSpPr>
        <p:spPr/>
        <p:txBody>
          <a:bodyPr/>
          <a:lstStyle/>
          <a:p>
            <a:fld id="{60F1AAA8-0236-4520-BC88-9467F30F9064}" type="datetimeFigureOut">
              <a:rPr lang="en-US" smtClean="0"/>
              <a:t>5/18/20</a:t>
            </a:fld>
            <a:endParaRPr lang="en-US"/>
          </a:p>
        </p:txBody>
      </p:sp>
      <p:sp>
        <p:nvSpPr>
          <p:cNvPr id="4" name="Footer Placeholder 3">
            <a:extLst>
              <a:ext uri="{FF2B5EF4-FFF2-40B4-BE49-F238E27FC236}">
                <a16:creationId xmlns:a16="http://schemas.microsoft.com/office/drawing/2014/main" id="{45722F73-F0C8-4493-ADDE-CB158AB7A0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AED411-C57F-4B99-B66A-FA7F219BFCC6}"/>
              </a:ext>
            </a:extLst>
          </p:cNvPr>
          <p:cNvSpPr>
            <a:spLocks noGrp="1"/>
          </p:cNvSpPr>
          <p:nvPr>
            <p:ph type="sldNum" sz="quarter" idx="12"/>
          </p:nvPr>
        </p:nvSpPr>
        <p:spPr/>
        <p:txBody>
          <a:bodyPr/>
          <a:lstStyle/>
          <a:p>
            <a:fld id="{43A94DE1-3E4E-47DF-BFC7-A67F776BC889}" type="slidenum">
              <a:rPr lang="en-US" smtClean="0"/>
              <a:t>‹#›</a:t>
            </a:fld>
            <a:endParaRPr lang="en-US"/>
          </a:p>
        </p:txBody>
      </p:sp>
    </p:spTree>
    <p:extLst>
      <p:ext uri="{BB962C8B-B14F-4D97-AF65-F5344CB8AC3E}">
        <p14:creationId xmlns:p14="http://schemas.microsoft.com/office/powerpoint/2010/main" val="16169159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34C10-AB66-4D17-AE09-50C8A02420B8}"/>
              </a:ext>
            </a:extLst>
          </p:cNvPr>
          <p:cNvSpPr>
            <a:spLocks noGrp="1"/>
          </p:cNvSpPr>
          <p:nvPr>
            <p:ph type="dt" sz="half" idx="10"/>
          </p:nvPr>
        </p:nvSpPr>
        <p:spPr/>
        <p:txBody>
          <a:bodyPr/>
          <a:lstStyle/>
          <a:p>
            <a:fld id="{60F1AAA8-0236-4520-BC88-9467F30F9064}" type="datetimeFigureOut">
              <a:rPr lang="en-US" smtClean="0"/>
              <a:t>5/18/20</a:t>
            </a:fld>
            <a:endParaRPr lang="en-US"/>
          </a:p>
        </p:txBody>
      </p:sp>
      <p:sp>
        <p:nvSpPr>
          <p:cNvPr id="3" name="Footer Placeholder 2">
            <a:extLst>
              <a:ext uri="{FF2B5EF4-FFF2-40B4-BE49-F238E27FC236}">
                <a16:creationId xmlns:a16="http://schemas.microsoft.com/office/drawing/2014/main" id="{59BC7822-6FDA-4D71-A00F-0448AC905F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8993ED-E480-4B09-A704-16AB828FF47A}"/>
              </a:ext>
            </a:extLst>
          </p:cNvPr>
          <p:cNvSpPr>
            <a:spLocks noGrp="1"/>
          </p:cNvSpPr>
          <p:nvPr>
            <p:ph type="sldNum" sz="quarter" idx="12"/>
          </p:nvPr>
        </p:nvSpPr>
        <p:spPr/>
        <p:txBody>
          <a:bodyPr/>
          <a:lstStyle/>
          <a:p>
            <a:fld id="{43A94DE1-3E4E-47DF-BFC7-A67F776BC889}" type="slidenum">
              <a:rPr lang="en-US" smtClean="0"/>
              <a:t>‹#›</a:t>
            </a:fld>
            <a:endParaRPr lang="en-US"/>
          </a:p>
        </p:txBody>
      </p:sp>
    </p:spTree>
    <p:extLst>
      <p:ext uri="{BB962C8B-B14F-4D97-AF65-F5344CB8AC3E}">
        <p14:creationId xmlns:p14="http://schemas.microsoft.com/office/powerpoint/2010/main" val="18188070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CBA37-572A-4985-AC19-F43BE174C3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C7A356-50C9-4D40-9DFF-084C2AD888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42283B-8604-4073-AD5C-1E9643A395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DAD017-BD52-4094-9FE3-717F4FC9DB8F}"/>
              </a:ext>
            </a:extLst>
          </p:cNvPr>
          <p:cNvSpPr>
            <a:spLocks noGrp="1"/>
          </p:cNvSpPr>
          <p:nvPr>
            <p:ph type="dt" sz="half" idx="10"/>
          </p:nvPr>
        </p:nvSpPr>
        <p:spPr/>
        <p:txBody>
          <a:bodyPr/>
          <a:lstStyle/>
          <a:p>
            <a:fld id="{60F1AAA8-0236-4520-BC88-9467F30F9064}" type="datetimeFigureOut">
              <a:rPr lang="en-US" smtClean="0"/>
              <a:t>5/18/20</a:t>
            </a:fld>
            <a:endParaRPr lang="en-US"/>
          </a:p>
        </p:txBody>
      </p:sp>
      <p:sp>
        <p:nvSpPr>
          <p:cNvPr id="6" name="Footer Placeholder 5">
            <a:extLst>
              <a:ext uri="{FF2B5EF4-FFF2-40B4-BE49-F238E27FC236}">
                <a16:creationId xmlns:a16="http://schemas.microsoft.com/office/drawing/2014/main" id="{27A7C0AA-456F-4E89-944C-1E1DD9F170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B9C43D-5D48-4C75-A58B-CF967280FA87}"/>
              </a:ext>
            </a:extLst>
          </p:cNvPr>
          <p:cNvSpPr>
            <a:spLocks noGrp="1"/>
          </p:cNvSpPr>
          <p:nvPr>
            <p:ph type="sldNum" sz="quarter" idx="12"/>
          </p:nvPr>
        </p:nvSpPr>
        <p:spPr/>
        <p:txBody>
          <a:bodyPr/>
          <a:lstStyle/>
          <a:p>
            <a:fld id="{43A94DE1-3E4E-47DF-BFC7-A67F776BC889}" type="slidenum">
              <a:rPr lang="en-US" smtClean="0"/>
              <a:t>‹#›</a:t>
            </a:fld>
            <a:endParaRPr lang="en-US"/>
          </a:p>
        </p:txBody>
      </p:sp>
    </p:spTree>
    <p:extLst>
      <p:ext uri="{BB962C8B-B14F-4D97-AF65-F5344CB8AC3E}">
        <p14:creationId xmlns:p14="http://schemas.microsoft.com/office/powerpoint/2010/main" val="313402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1F92EB7F-0736-A548-9FF9-81A063685EA5}" type="datetime1">
              <a:rPr lang="en-US" smtClean="0"/>
              <a:t>5/18/20</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F95E6B09-0E9D-914C-8F58-22804E1BEC7C}" type="slidenum">
              <a:rPr lang="en-US" smtClean="0"/>
              <a:t>‹#›</a:t>
            </a:fld>
            <a:endParaRPr lang="en-US"/>
          </a:p>
        </p:txBody>
      </p:sp>
    </p:spTree>
    <p:extLst>
      <p:ext uri="{BB962C8B-B14F-4D97-AF65-F5344CB8AC3E}">
        <p14:creationId xmlns:p14="http://schemas.microsoft.com/office/powerpoint/2010/main" val="24452294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8A641-F2C8-459B-B264-98664A7670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200896-A8A8-4B51-99EB-8BE4F43C82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DAADAB-FF04-429A-A574-5D8CF939C9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9B7A8C-6BC0-48C8-8F44-5E5B19508515}"/>
              </a:ext>
            </a:extLst>
          </p:cNvPr>
          <p:cNvSpPr>
            <a:spLocks noGrp="1"/>
          </p:cNvSpPr>
          <p:nvPr>
            <p:ph type="dt" sz="half" idx="10"/>
          </p:nvPr>
        </p:nvSpPr>
        <p:spPr/>
        <p:txBody>
          <a:bodyPr/>
          <a:lstStyle/>
          <a:p>
            <a:fld id="{60F1AAA8-0236-4520-BC88-9467F30F9064}" type="datetimeFigureOut">
              <a:rPr lang="en-US" smtClean="0"/>
              <a:t>5/18/20</a:t>
            </a:fld>
            <a:endParaRPr lang="en-US"/>
          </a:p>
        </p:txBody>
      </p:sp>
      <p:sp>
        <p:nvSpPr>
          <p:cNvPr id="6" name="Footer Placeholder 5">
            <a:extLst>
              <a:ext uri="{FF2B5EF4-FFF2-40B4-BE49-F238E27FC236}">
                <a16:creationId xmlns:a16="http://schemas.microsoft.com/office/drawing/2014/main" id="{77C3C826-6C32-4F28-ADB2-F41B66F72A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481540-533D-4C17-BCB9-681B38376A76}"/>
              </a:ext>
            </a:extLst>
          </p:cNvPr>
          <p:cNvSpPr>
            <a:spLocks noGrp="1"/>
          </p:cNvSpPr>
          <p:nvPr>
            <p:ph type="sldNum" sz="quarter" idx="12"/>
          </p:nvPr>
        </p:nvSpPr>
        <p:spPr/>
        <p:txBody>
          <a:bodyPr/>
          <a:lstStyle/>
          <a:p>
            <a:fld id="{43A94DE1-3E4E-47DF-BFC7-A67F776BC889}" type="slidenum">
              <a:rPr lang="en-US" smtClean="0"/>
              <a:t>‹#›</a:t>
            </a:fld>
            <a:endParaRPr lang="en-US"/>
          </a:p>
        </p:txBody>
      </p:sp>
    </p:spTree>
    <p:extLst>
      <p:ext uri="{BB962C8B-B14F-4D97-AF65-F5344CB8AC3E}">
        <p14:creationId xmlns:p14="http://schemas.microsoft.com/office/powerpoint/2010/main" val="11962815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5F3D8-6524-4B21-9CF7-67D856C5C4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D98C8A-182F-44B7-B986-EB51F655984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515D9C-A84B-400F-8DF6-0FD0E6E42109}"/>
              </a:ext>
            </a:extLst>
          </p:cNvPr>
          <p:cNvSpPr>
            <a:spLocks noGrp="1"/>
          </p:cNvSpPr>
          <p:nvPr>
            <p:ph type="dt" sz="half" idx="10"/>
          </p:nvPr>
        </p:nvSpPr>
        <p:spPr/>
        <p:txBody>
          <a:bodyPr/>
          <a:lstStyle/>
          <a:p>
            <a:fld id="{60F1AAA8-0236-4520-BC88-9467F30F9064}" type="datetimeFigureOut">
              <a:rPr lang="en-US" smtClean="0"/>
              <a:t>5/18/20</a:t>
            </a:fld>
            <a:endParaRPr lang="en-US"/>
          </a:p>
        </p:txBody>
      </p:sp>
      <p:sp>
        <p:nvSpPr>
          <p:cNvPr id="5" name="Footer Placeholder 4">
            <a:extLst>
              <a:ext uri="{FF2B5EF4-FFF2-40B4-BE49-F238E27FC236}">
                <a16:creationId xmlns:a16="http://schemas.microsoft.com/office/drawing/2014/main" id="{173DE929-0271-471C-B692-4D316F5A83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03F052-45F9-4538-9A19-5E71DF43E5B9}"/>
              </a:ext>
            </a:extLst>
          </p:cNvPr>
          <p:cNvSpPr>
            <a:spLocks noGrp="1"/>
          </p:cNvSpPr>
          <p:nvPr>
            <p:ph type="sldNum" sz="quarter" idx="12"/>
          </p:nvPr>
        </p:nvSpPr>
        <p:spPr/>
        <p:txBody>
          <a:bodyPr/>
          <a:lstStyle/>
          <a:p>
            <a:fld id="{43A94DE1-3E4E-47DF-BFC7-A67F776BC889}" type="slidenum">
              <a:rPr lang="en-US" smtClean="0"/>
              <a:t>‹#›</a:t>
            </a:fld>
            <a:endParaRPr lang="en-US"/>
          </a:p>
        </p:txBody>
      </p:sp>
    </p:spTree>
    <p:extLst>
      <p:ext uri="{BB962C8B-B14F-4D97-AF65-F5344CB8AC3E}">
        <p14:creationId xmlns:p14="http://schemas.microsoft.com/office/powerpoint/2010/main" val="22698459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05A4D0-FCCF-4E42-BA57-7BE09A9383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45CA5A-7B5A-4DE7-AFA6-D526E5DF30D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47F068-18E0-4E08-ADE9-0390A55F9947}"/>
              </a:ext>
            </a:extLst>
          </p:cNvPr>
          <p:cNvSpPr>
            <a:spLocks noGrp="1"/>
          </p:cNvSpPr>
          <p:nvPr>
            <p:ph type="dt" sz="half" idx="10"/>
          </p:nvPr>
        </p:nvSpPr>
        <p:spPr/>
        <p:txBody>
          <a:bodyPr/>
          <a:lstStyle/>
          <a:p>
            <a:fld id="{60F1AAA8-0236-4520-BC88-9467F30F9064}" type="datetimeFigureOut">
              <a:rPr lang="en-US" smtClean="0"/>
              <a:t>5/18/20</a:t>
            </a:fld>
            <a:endParaRPr lang="en-US"/>
          </a:p>
        </p:txBody>
      </p:sp>
      <p:sp>
        <p:nvSpPr>
          <p:cNvPr id="5" name="Footer Placeholder 4">
            <a:extLst>
              <a:ext uri="{FF2B5EF4-FFF2-40B4-BE49-F238E27FC236}">
                <a16:creationId xmlns:a16="http://schemas.microsoft.com/office/drawing/2014/main" id="{9A4859BC-5C9D-4754-A7AB-EDBE1E085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9A72F6-F188-40FA-B5D8-33B0492177CA}"/>
              </a:ext>
            </a:extLst>
          </p:cNvPr>
          <p:cNvSpPr>
            <a:spLocks noGrp="1"/>
          </p:cNvSpPr>
          <p:nvPr>
            <p:ph type="sldNum" sz="quarter" idx="12"/>
          </p:nvPr>
        </p:nvSpPr>
        <p:spPr/>
        <p:txBody>
          <a:bodyPr/>
          <a:lstStyle/>
          <a:p>
            <a:fld id="{43A94DE1-3E4E-47DF-BFC7-A67F776BC889}" type="slidenum">
              <a:rPr lang="en-US" smtClean="0"/>
              <a:t>‹#›</a:t>
            </a:fld>
            <a:endParaRPr lang="en-US"/>
          </a:p>
        </p:txBody>
      </p:sp>
    </p:spTree>
    <p:extLst>
      <p:ext uri="{BB962C8B-B14F-4D97-AF65-F5344CB8AC3E}">
        <p14:creationId xmlns:p14="http://schemas.microsoft.com/office/powerpoint/2010/main" val="3364428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stom 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vcu_brand_mark_rg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2311" y="5719985"/>
            <a:ext cx="2330179" cy="686409"/>
          </a:xfrm>
          <a:prstGeom prst="rect">
            <a:avLst/>
          </a:prstGeom>
        </p:spPr>
      </p:pic>
      <p:sp>
        <p:nvSpPr>
          <p:cNvPr id="10" name="Title 9"/>
          <p:cNvSpPr>
            <a:spLocks noGrp="1"/>
          </p:cNvSpPr>
          <p:nvPr>
            <p:ph type="title" hasCustomPrompt="1"/>
          </p:nvPr>
        </p:nvSpPr>
        <p:spPr>
          <a:xfrm>
            <a:off x="796896" y="4051895"/>
            <a:ext cx="10972800" cy="1143000"/>
          </a:xfrm>
          <a:prstGeom prst="rect">
            <a:avLst/>
          </a:prstGeom>
        </p:spPr>
        <p:txBody>
          <a:bodyPr vert="horz"/>
          <a:lstStyle>
            <a:lvl1pPr algn="l">
              <a:defRPr sz="4267" baseline="0"/>
            </a:lvl1pPr>
          </a:lstStyle>
          <a:p>
            <a:r>
              <a:rPr lang="en-US" dirty="0"/>
              <a:t>Click to edit presentation title</a:t>
            </a:r>
          </a:p>
        </p:txBody>
      </p:sp>
      <p:sp>
        <p:nvSpPr>
          <p:cNvPr id="11" name="Subtitle 2"/>
          <p:cNvSpPr>
            <a:spLocks noGrp="1"/>
          </p:cNvSpPr>
          <p:nvPr>
            <p:ph type="subTitle" idx="1" hasCustomPrompt="1"/>
          </p:nvPr>
        </p:nvSpPr>
        <p:spPr>
          <a:xfrm>
            <a:off x="797683" y="4888921"/>
            <a:ext cx="7585285" cy="1752600"/>
          </a:xfrm>
          <a:prstGeom prst="rect">
            <a:avLst/>
          </a:prstGeom>
        </p:spPr>
        <p:txBody>
          <a:bodyPr>
            <a:normAutofit/>
          </a:bodyPr>
          <a:lstStyle>
            <a:lvl1pPr marL="0" indent="0" algn="l">
              <a:buNone/>
              <a:defRPr sz="2400" b="1">
                <a:solidFill>
                  <a:schemeClr val="tx1">
                    <a:lumMod val="75000"/>
                    <a:lumOff val="2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subtitle or presenter name</a:t>
            </a:r>
          </a:p>
        </p:txBody>
      </p:sp>
    </p:spTree>
    <p:extLst>
      <p:ext uri="{BB962C8B-B14F-4D97-AF65-F5344CB8AC3E}">
        <p14:creationId xmlns:p14="http://schemas.microsoft.com/office/powerpoint/2010/main" val="12652293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White theme-one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4485" y="632419"/>
            <a:ext cx="10972800" cy="1143000"/>
          </a:xfrm>
          <a:prstGeom prst="rect">
            <a:avLst/>
          </a:prstGeom>
        </p:spPr>
        <p:txBody>
          <a:bodyPr/>
          <a:lstStyle/>
          <a:p>
            <a:r>
              <a:rPr lang="en-US" dirty="0"/>
              <a:t>Click to edit headline</a:t>
            </a:r>
          </a:p>
        </p:txBody>
      </p:sp>
      <p:sp>
        <p:nvSpPr>
          <p:cNvPr id="3" name="Content Placeholder 2"/>
          <p:cNvSpPr>
            <a:spLocks noGrp="1"/>
          </p:cNvSpPr>
          <p:nvPr>
            <p:ph idx="1" hasCustomPrompt="1"/>
          </p:nvPr>
        </p:nvSpPr>
        <p:spPr>
          <a:xfrm>
            <a:off x="784485" y="1957980"/>
            <a:ext cx="10972800" cy="4525963"/>
          </a:xfrm>
          <a:prstGeom prst="rect">
            <a:avLst/>
          </a:prstGeom>
        </p:spPr>
        <p:txBody>
          <a:bodyPr/>
          <a:lstStyle/>
          <a:p>
            <a:pPr lvl="0"/>
            <a:r>
              <a:rPr lang="en-US" dirty="0"/>
              <a:t>Click to edit subhead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262533" y="6356352"/>
            <a:ext cx="2844800" cy="365125"/>
          </a:xfrm>
          <a:prstGeom prst="rect">
            <a:avLst/>
          </a:prstGeom>
        </p:spPr>
        <p:txBody>
          <a:bodyPr/>
          <a:lstStyle/>
          <a:p>
            <a:fld id="{690329F5-542D-9840-825F-A9A559834D5D}" type="slidenum">
              <a:rPr lang="en-US" smtClean="0"/>
              <a:t>‹#›</a:t>
            </a:fld>
            <a:endParaRPr lang="en-US" dirty="0"/>
          </a:p>
        </p:txBody>
      </p:sp>
    </p:spTree>
    <p:extLst>
      <p:ext uri="{BB962C8B-B14F-4D97-AF65-F5344CB8AC3E}">
        <p14:creationId xmlns:p14="http://schemas.microsoft.com/office/powerpoint/2010/main" val="42530021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White theme-two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0384" y="274639"/>
            <a:ext cx="10972800" cy="1143000"/>
          </a:xfrm>
          <a:prstGeom prst="rect">
            <a:avLst/>
          </a:prstGeom>
        </p:spPr>
        <p:txBody>
          <a:bodyPr/>
          <a:lstStyle>
            <a:lvl1pPr>
              <a:defRPr/>
            </a:lvl1pPr>
          </a:lstStyle>
          <a:p>
            <a:r>
              <a:rPr lang="en-US" dirty="0"/>
              <a:t>Click to edit headline</a:t>
            </a:r>
          </a:p>
        </p:txBody>
      </p:sp>
      <p:sp>
        <p:nvSpPr>
          <p:cNvPr id="3" name="Text Placeholder 2"/>
          <p:cNvSpPr>
            <a:spLocks noGrp="1"/>
          </p:cNvSpPr>
          <p:nvPr>
            <p:ph type="body" idx="1" hasCustomPrompt="1"/>
          </p:nvPr>
        </p:nvSpPr>
        <p:spPr>
          <a:xfrm>
            <a:off x="800384"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1st column sub</a:t>
            </a:r>
          </a:p>
        </p:txBody>
      </p:sp>
      <p:sp>
        <p:nvSpPr>
          <p:cNvPr id="4" name="Content Placeholder 3"/>
          <p:cNvSpPr>
            <a:spLocks noGrp="1"/>
          </p:cNvSpPr>
          <p:nvPr>
            <p:ph sz="half" idx="2"/>
          </p:nvPr>
        </p:nvSpPr>
        <p:spPr>
          <a:xfrm>
            <a:off x="800384"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384154"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2nd column sub</a:t>
            </a:r>
          </a:p>
        </p:txBody>
      </p:sp>
      <p:sp>
        <p:nvSpPr>
          <p:cNvPr id="6" name="Content Placeholder 5"/>
          <p:cNvSpPr>
            <a:spLocks noGrp="1"/>
          </p:cNvSpPr>
          <p:nvPr>
            <p:ph sz="quarter" idx="4"/>
          </p:nvPr>
        </p:nvSpPr>
        <p:spPr>
          <a:xfrm>
            <a:off x="6384154"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a:xfrm>
            <a:off x="9262533" y="6356352"/>
            <a:ext cx="2844800" cy="365125"/>
          </a:xfrm>
          <a:prstGeom prst="rect">
            <a:avLst/>
          </a:prstGeom>
        </p:spPr>
        <p:txBody>
          <a:bodyPr/>
          <a:lstStyle/>
          <a:p>
            <a:fld id="{690329F5-542D-9840-825F-A9A559834D5D}" type="slidenum">
              <a:rPr lang="en-US" smtClean="0"/>
              <a:t>‹#›</a:t>
            </a:fld>
            <a:endParaRPr lang="en-US" dirty="0"/>
          </a:p>
        </p:txBody>
      </p:sp>
    </p:spTree>
    <p:extLst>
      <p:ext uri="{BB962C8B-B14F-4D97-AF65-F5344CB8AC3E}">
        <p14:creationId xmlns:p14="http://schemas.microsoft.com/office/powerpoint/2010/main" val="8703650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8"/>
            <a:ext cx="10363200" cy="1470025"/>
          </a:xfrm>
          <a:prstGeom prst="rect">
            <a:avLst/>
          </a:prstGeom>
        </p:spPr>
        <p:txBody>
          <a:bodyPr/>
          <a:lstStyle>
            <a:lvl1pPr algn="l">
              <a:defRPr sz="4800"/>
            </a:lvl1pPr>
          </a:lstStyle>
          <a:p>
            <a:r>
              <a:rPr lang="en-US" dirty="0"/>
              <a:t>Click to edit section title</a:t>
            </a:r>
          </a:p>
        </p:txBody>
      </p:sp>
      <p:sp>
        <p:nvSpPr>
          <p:cNvPr id="3" name="Subtitle 2"/>
          <p:cNvSpPr>
            <a:spLocks noGrp="1"/>
          </p:cNvSpPr>
          <p:nvPr>
            <p:ph type="subTitle" idx="1" hasCustomPrompt="1"/>
          </p:nvPr>
        </p:nvSpPr>
        <p:spPr>
          <a:xfrm>
            <a:off x="914400" y="3606977"/>
            <a:ext cx="8534400" cy="1752600"/>
          </a:xfrm>
          <a:prstGeom prst="rect">
            <a:avLst/>
          </a:prstGeom>
        </p:spPr>
        <p:txBody>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section subtitle</a:t>
            </a:r>
          </a:p>
        </p:txBody>
      </p:sp>
    </p:spTree>
    <p:extLst>
      <p:ext uri="{BB962C8B-B14F-4D97-AF65-F5344CB8AC3E}">
        <p14:creationId xmlns:p14="http://schemas.microsoft.com/office/powerpoint/2010/main" val="2847629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7442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79DC41AD-58A1-C64B-9D0E-F8D021D8B800}" type="datetime1">
              <a:rPr lang="en-US" smtClean="0"/>
              <a:t>5/18/20</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F95E6B09-0E9D-914C-8F58-22804E1BEC7C}" type="slidenum">
              <a:rPr lang="en-US" smtClean="0"/>
              <a:t>‹#›</a:t>
            </a:fld>
            <a:endParaRPr lang="en-US"/>
          </a:p>
        </p:txBody>
      </p:sp>
    </p:spTree>
    <p:extLst>
      <p:ext uri="{BB962C8B-B14F-4D97-AF65-F5344CB8AC3E}">
        <p14:creationId xmlns:p14="http://schemas.microsoft.com/office/powerpoint/2010/main" val="2368985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7E4D1231-41B3-2040-B9F7-9DFABE1F0FD9}" type="datetime1">
              <a:rPr lang="en-US" smtClean="0"/>
              <a:t>5/18/20</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F95E6B09-0E9D-914C-8F58-22804E1BEC7C}" type="slidenum">
              <a:rPr lang="en-US" smtClean="0"/>
              <a:t>‹#›</a:t>
            </a:fld>
            <a:endParaRPr lang="en-US"/>
          </a:p>
        </p:txBody>
      </p:sp>
    </p:spTree>
    <p:extLst>
      <p:ext uri="{BB962C8B-B14F-4D97-AF65-F5344CB8AC3E}">
        <p14:creationId xmlns:p14="http://schemas.microsoft.com/office/powerpoint/2010/main" val="1161224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A208A8F-F447-194E-84CC-2F443FA9CDB9}" type="datetime1">
              <a:rPr lang="en-US" smtClean="0"/>
              <a:t>5/18/20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F95E6B09-0E9D-914C-8F58-22804E1BEC7C}" type="slidenum">
              <a:rPr lang="en-US" smtClean="0"/>
              <a:t>‹#›</a:t>
            </a:fld>
            <a:endParaRPr lang="en-US"/>
          </a:p>
        </p:txBody>
      </p:sp>
    </p:spTree>
    <p:extLst>
      <p:ext uri="{BB962C8B-B14F-4D97-AF65-F5344CB8AC3E}">
        <p14:creationId xmlns:p14="http://schemas.microsoft.com/office/powerpoint/2010/main" val="1563719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F8BA55C-3F81-BD47-B046-D4975DA56C24}" type="datetime1">
              <a:rPr lang="en-US" smtClean="0"/>
              <a:t>5/18/20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F95E6B09-0E9D-914C-8F58-22804E1BEC7C}" type="slidenum">
              <a:rPr lang="en-US" smtClean="0"/>
              <a:t>‹#›</a:t>
            </a:fld>
            <a:endParaRPr lang="en-US"/>
          </a:p>
        </p:txBody>
      </p:sp>
    </p:spTree>
    <p:extLst>
      <p:ext uri="{BB962C8B-B14F-4D97-AF65-F5344CB8AC3E}">
        <p14:creationId xmlns:p14="http://schemas.microsoft.com/office/powerpoint/2010/main" val="738080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2.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8.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5.xml"/><Relationship Id="rId1" Type="http://schemas.openxmlformats.org/officeDocument/2006/relationships/slideLayout" Target="../slideLayouts/slideLayout53.xml"/><Relationship Id="rId5" Type="http://schemas.openxmlformats.org/officeDocument/2006/relationships/image" Target="../media/image11.emf"/><Relationship Id="rId4" Type="http://schemas.openxmlformats.org/officeDocument/2006/relationships/image" Target="../media/image10.emf"/></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4" Type="http://schemas.openxmlformats.org/officeDocument/2006/relationships/image" Target="../media/image13.em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theme" Target="../theme/theme7.xml"/><Relationship Id="rId1" Type="http://schemas.openxmlformats.org/officeDocument/2006/relationships/slideLayout" Target="../slideLayouts/slideLayout56.xml"/><Relationship Id="rId4" Type="http://schemas.openxmlformats.org/officeDocument/2006/relationships/image" Target="../media/image15.emf"/></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B2B2B4"/>
        </a:solidFill>
        <a:effectLst/>
      </p:bgPr>
    </p:bg>
    <p:spTree>
      <p:nvGrpSpPr>
        <p:cNvPr id="1" name=""/>
        <p:cNvGrpSpPr/>
        <p:nvPr/>
      </p:nvGrpSpPr>
      <p:grpSpPr>
        <a:xfrm>
          <a:off x="0" y="0"/>
          <a:ext cx="0" cy="0"/>
          <a:chOff x="0" y="0"/>
          <a:chExt cx="0" cy="0"/>
        </a:xfrm>
      </p:grpSpPr>
      <p:pic>
        <p:nvPicPr>
          <p:cNvPr id="5" name="Picture 4" descr="PPT_2_Cover.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778933" y="655638"/>
            <a:ext cx="7095067"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78933" y="1981201"/>
            <a:ext cx="7095067" cy="4191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081562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ftr="0" dt="0"/>
  <p:txStyles>
    <p:titleStyle>
      <a:lvl1pPr algn="l" defTabSz="457200" rtl="0" eaLnBrk="1" latinLnBrk="0" hangingPunct="1">
        <a:spcBef>
          <a:spcPct val="0"/>
        </a:spcBef>
        <a:buNone/>
        <a:defRPr sz="3600" kern="1200">
          <a:solidFill>
            <a:srgbClr val="9F60B5"/>
          </a:solidFill>
          <a:latin typeface="+mj-lt"/>
          <a:ea typeface="+mj-ea"/>
          <a:cs typeface="+mj-cs"/>
        </a:defRPr>
      </a:lvl1pPr>
    </p:titleStyle>
    <p:bodyStyle>
      <a:lvl1pPr marL="0" indent="0" algn="l" defTabSz="457200" rtl="0" eaLnBrk="1" latinLnBrk="0" hangingPunct="1">
        <a:spcBef>
          <a:spcPct val="20000"/>
        </a:spcBef>
        <a:buFont typeface="Arial"/>
        <a:buNone/>
        <a:defRPr sz="2800" kern="1200">
          <a:solidFill>
            <a:srgbClr val="696158"/>
          </a:solidFill>
          <a:latin typeface="+mn-lt"/>
          <a:ea typeface="+mn-ea"/>
          <a:cs typeface="+mn-cs"/>
        </a:defRPr>
      </a:lvl1pPr>
      <a:lvl2pPr marL="457200" indent="0" algn="l" defTabSz="457200" rtl="0" eaLnBrk="1" latinLnBrk="0" hangingPunct="1">
        <a:spcBef>
          <a:spcPct val="20000"/>
        </a:spcBef>
        <a:buFont typeface="Arial"/>
        <a:buNone/>
        <a:defRPr sz="2000" kern="1200">
          <a:solidFill>
            <a:srgbClr val="696158"/>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696158"/>
          </a:solidFill>
          <a:latin typeface="+mn-lt"/>
          <a:ea typeface="+mn-ea"/>
          <a:cs typeface="+mn-cs"/>
        </a:defRPr>
      </a:lvl3pPr>
      <a:lvl4pPr marL="1371600" indent="0" algn="l" defTabSz="457200" rtl="0" eaLnBrk="1" latinLnBrk="0" hangingPunct="1">
        <a:spcBef>
          <a:spcPct val="20000"/>
        </a:spcBef>
        <a:buFont typeface="Arial"/>
        <a:buNone/>
        <a:defRPr sz="1600" kern="1200">
          <a:solidFill>
            <a:srgbClr val="696158"/>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6961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B2B2B4"/>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031705" y="6098072"/>
            <a:ext cx="2844800" cy="365125"/>
          </a:xfrm>
          <a:prstGeom prst="rect">
            <a:avLst/>
          </a:prstGeom>
        </p:spPr>
        <p:txBody>
          <a:bodyPr vert="horz" lIns="91440" tIns="45720" rIns="91440" bIns="45720" rtlCol="0" anchor="ctr"/>
          <a:lstStyle>
            <a:lvl1pPr algn="r">
              <a:defRPr sz="1599">
                <a:solidFill>
                  <a:schemeClr val="accent1"/>
                </a:solidFill>
              </a:defRPr>
            </a:lvl1pPr>
          </a:lstStyle>
          <a:p>
            <a:fld id="{38C50F3A-BF62-6E42-868D-8B89CB05A154}" type="slidenum">
              <a:rPr lang="en-US" smtClean="0"/>
              <a:pPr/>
              <a:t>‹#›</a:t>
            </a:fld>
            <a:endParaRPr lang="en-US" dirty="0"/>
          </a:p>
        </p:txBody>
      </p:sp>
      <p:pic>
        <p:nvPicPr>
          <p:cNvPr id="11" name="Picture 10"/>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224913" y="5937374"/>
            <a:ext cx="494615" cy="598329"/>
          </a:xfrm>
          <a:prstGeom prst="rect">
            <a:avLst/>
          </a:prstGeom>
        </p:spPr>
      </p:pic>
      <p:sp>
        <p:nvSpPr>
          <p:cNvPr id="12" name="Rectangle 11"/>
          <p:cNvSpPr/>
          <p:nvPr userDrawn="1"/>
        </p:nvSpPr>
        <p:spPr>
          <a:xfrm>
            <a:off x="0" y="6702880"/>
            <a:ext cx="12192000" cy="1642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8" dirty="0">
              <a:solidFill>
                <a:schemeClr val="accent2"/>
              </a:solidFill>
            </a:endParaRPr>
          </a:p>
        </p:txBody>
      </p:sp>
    </p:spTree>
    <p:extLst>
      <p:ext uri="{BB962C8B-B14F-4D97-AF65-F5344CB8AC3E}">
        <p14:creationId xmlns:p14="http://schemas.microsoft.com/office/powerpoint/2010/main" val="1942956574"/>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2" r:id="rId19"/>
  </p:sldLayoutIdLst>
  <p:txStyles>
    <p:titleStyle>
      <a:lvl1pPr algn="ctr" defTabSz="609036" rtl="0" eaLnBrk="1" latinLnBrk="0" hangingPunct="1">
        <a:spcBef>
          <a:spcPct val="0"/>
        </a:spcBef>
        <a:buNone/>
        <a:defRPr sz="5861" kern="1200">
          <a:solidFill>
            <a:schemeClr val="tx1"/>
          </a:solidFill>
          <a:latin typeface="+mj-lt"/>
          <a:ea typeface="+mj-ea"/>
          <a:cs typeface="+mj-cs"/>
        </a:defRPr>
      </a:lvl1pPr>
    </p:titleStyle>
    <p:bodyStyle>
      <a:lvl1pPr marL="456777" indent="-456777" algn="l" defTabSz="609036" rtl="0" eaLnBrk="1" latinLnBrk="0" hangingPunct="1">
        <a:spcBef>
          <a:spcPct val="20000"/>
        </a:spcBef>
        <a:buFont typeface="Arial"/>
        <a:buChar char="•"/>
        <a:defRPr sz="4263" kern="1200">
          <a:solidFill>
            <a:schemeClr val="tx1"/>
          </a:solidFill>
          <a:latin typeface="+mn-lt"/>
          <a:ea typeface="+mn-ea"/>
          <a:cs typeface="+mn-cs"/>
        </a:defRPr>
      </a:lvl1pPr>
      <a:lvl2pPr marL="989684" indent="-380648" algn="l" defTabSz="609036" rtl="0" eaLnBrk="1" latinLnBrk="0" hangingPunct="1">
        <a:spcBef>
          <a:spcPct val="20000"/>
        </a:spcBef>
        <a:buFont typeface="Arial"/>
        <a:buChar char="–"/>
        <a:defRPr sz="3730" kern="1200">
          <a:solidFill>
            <a:schemeClr val="tx1"/>
          </a:solidFill>
          <a:latin typeface="+mn-lt"/>
          <a:ea typeface="+mn-ea"/>
          <a:cs typeface="+mn-cs"/>
        </a:defRPr>
      </a:lvl2pPr>
      <a:lvl3pPr marL="1522590" indent="-304518" algn="l" defTabSz="609036" rtl="0" eaLnBrk="1" latinLnBrk="0" hangingPunct="1">
        <a:spcBef>
          <a:spcPct val="20000"/>
        </a:spcBef>
        <a:buFont typeface="Arial"/>
        <a:buChar char="•"/>
        <a:defRPr sz="3197" kern="1200">
          <a:solidFill>
            <a:schemeClr val="tx1"/>
          </a:solidFill>
          <a:latin typeface="+mn-lt"/>
          <a:ea typeface="+mn-ea"/>
          <a:cs typeface="+mn-cs"/>
        </a:defRPr>
      </a:lvl3pPr>
      <a:lvl4pPr marL="2131626" indent="-304518" algn="l" defTabSz="609036" rtl="0" eaLnBrk="1" latinLnBrk="0" hangingPunct="1">
        <a:spcBef>
          <a:spcPct val="20000"/>
        </a:spcBef>
        <a:buFont typeface="Arial"/>
        <a:buChar char="–"/>
        <a:defRPr sz="2664" kern="1200">
          <a:solidFill>
            <a:schemeClr val="tx1"/>
          </a:solidFill>
          <a:latin typeface="+mn-lt"/>
          <a:ea typeface="+mn-ea"/>
          <a:cs typeface="+mn-cs"/>
        </a:defRPr>
      </a:lvl4pPr>
      <a:lvl5pPr marL="2740663" indent="-304518" algn="l" defTabSz="609036" rtl="0" eaLnBrk="1" latinLnBrk="0" hangingPunct="1">
        <a:spcBef>
          <a:spcPct val="20000"/>
        </a:spcBef>
        <a:buFont typeface="Arial"/>
        <a:buChar char="»"/>
        <a:defRPr sz="2664" kern="1200">
          <a:solidFill>
            <a:schemeClr val="tx1"/>
          </a:solidFill>
          <a:latin typeface="+mn-lt"/>
          <a:ea typeface="+mn-ea"/>
          <a:cs typeface="+mn-cs"/>
        </a:defRPr>
      </a:lvl5pPr>
      <a:lvl6pPr marL="3349699" indent="-304518" algn="l" defTabSz="609036" rtl="0" eaLnBrk="1" latinLnBrk="0" hangingPunct="1">
        <a:spcBef>
          <a:spcPct val="20000"/>
        </a:spcBef>
        <a:buFont typeface="Arial"/>
        <a:buChar char="•"/>
        <a:defRPr sz="2664" kern="1200">
          <a:solidFill>
            <a:schemeClr val="tx1"/>
          </a:solidFill>
          <a:latin typeface="+mn-lt"/>
          <a:ea typeface="+mn-ea"/>
          <a:cs typeface="+mn-cs"/>
        </a:defRPr>
      </a:lvl6pPr>
      <a:lvl7pPr marL="3958735" indent="-304518" algn="l" defTabSz="609036" rtl="0" eaLnBrk="1" latinLnBrk="0" hangingPunct="1">
        <a:spcBef>
          <a:spcPct val="20000"/>
        </a:spcBef>
        <a:buFont typeface="Arial"/>
        <a:buChar char="•"/>
        <a:defRPr sz="2664" kern="1200">
          <a:solidFill>
            <a:schemeClr val="tx1"/>
          </a:solidFill>
          <a:latin typeface="+mn-lt"/>
          <a:ea typeface="+mn-ea"/>
          <a:cs typeface="+mn-cs"/>
        </a:defRPr>
      </a:lvl7pPr>
      <a:lvl8pPr marL="4567771" indent="-304518" algn="l" defTabSz="609036" rtl="0" eaLnBrk="1" latinLnBrk="0" hangingPunct="1">
        <a:spcBef>
          <a:spcPct val="20000"/>
        </a:spcBef>
        <a:buFont typeface="Arial"/>
        <a:buChar char="•"/>
        <a:defRPr sz="2664" kern="1200">
          <a:solidFill>
            <a:schemeClr val="tx1"/>
          </a:solidFill>
          <a:latin typeface="+mn-lt"/>
          <a:ea typeface="+mn-ea"/>
          <a:cs typeface="+mn-cs"/>
        </a:defRPr>
      </a:lvl8pPr>
      <a:lvl9pPr marL="5176807" indent="-304518" algn="l" defTabSz="609036" rtl="0" eaLnBrk="1" latinLnBrk="0" hangingPunct="1">
        <a:spcBef>
          <a:spcPct val="20000"/>
        </a:spcBef>
        <a:buFont typeface="Arial"/>
        <a:buChar char="•"/>
        <a:defRPr sz="2664" kern="1200">
          <a:solidFill>
            <a:schemeClr val="tx1"/>
          </a:solidFill>
          <a:latin typeface="+mn-lt"/>
          <a:ea typeface="+mn-ea"/>
          <a:cs typeface="+mn-cs"/>
        </a:defRPr>
      </a:lvl9pPr>
    </p:bodyStyle>
    <p:otherStyle>
      <a:defPPr>
        <a:defRPr lang="en-US"/>
      </a:defPPr>
      <a:lvl1pPr marL="0" algn="l" defTabSz="609036" rtl="0" eaLnBrk="1" latinLnBrk="0" hangingPunct="1">
        <a:defRPr sz="2398" kern="1200">
          <a:solidFill>
            <a:schemeClr val="tx1"/>
          </a:solidFill>
          <a:latin typeface="+mn-lt"/>
          <a:ea typeface="+mn-ea"/>
          <a:cs typeface="+mn-cs"/>
        </a:defRPr>
      </a:lvl1pPr>
      <a:lvl2pPr marL="609036" algn="l" defTabSz="609036" rtl="0" eaLnBrk="1" latinLnBrk="0" hangingPunct="1">
        <a:defRPr sz="2398" kern="1200">
          <a:solidFill>
            <a:schemeClr val="tx1"/>
          </a:solidFill>
          <a:latin typeface="+mn-lt"/>
          <a:ea typeface="+mn-ea"/>
          <a:cs typeface="+mn-cs"/>
        </a:defRPr>
      </a:lvl2pPr>
      <a:lvl3pPr marL="1218072" algn="l" defTabSz="609036" rtl="0" eaLnBrk="1" latinLnBrk="0" hangingPunct="1">
        <a:defRPr sz="2398" kern="1200">
          <a:solidFill>
            <a:schemeClr val="tx1"/>
          </a:solidFill>
          <a:latin typeface="+mn-lt"/>
          <a:ea typeface="+mn-ea"/>
          <a:cs typeface="+mn-cs"/>
        </a:defRPr>
      </a:lvl3pPr>
      <a:lvl4pPr marL="1827108" algn="l" defTabSz="609036" rtl="0" eaLnBrk="1" latinLnBrk="0" hangingPunct="1">
        <a:defRPr sz="2398" kern="1200">
          <a:solidFill>
            <a:schemeClr val="tx1"/>
          </a:solidFill>
          <a:latin typeface="+mn-lt"/>
          <a:ea typeface="+mn-ea"/>
          <a:cs typeface="+mn-cs"/>
        </a:defRPr>
      </a:lvl4pPr>
      <a:lvl5pPr marL="2436144" algn="l" defTabSz="609036" rtl="0" eaLnBrk="1" latinLnBrk="0" hangingPunct="1">
        <a:defRPr sz="2398" kern="1200">
          <a:solidFill>
            <a:schemeClr val="tx1"/>
          </a:solidFill>
          <a:latin typeface="+mn-lt"/>
          <a:ea typeface="+mn-ea"/>
          <a:cs typeface="+mn-cs"/>
        </a:defRPr>
      </a:lvl5pPr>
      <a:lvl6pPr marL="3045181" algn="l" defTabSz="609036" rtl="0" eaLnBrk="1" latinLnBrk="0" hangingPunct="1">
        <a:defRPr sz="2398" kern="1200">
          <a:solidFill>
            <a:schemeClr val="tx1"/>
          </a:solidFill>
          <a:latin typeface="+mn-lt"/>
          <a:ea typeface="+mn-ea"/>
          <a:cs typeface="+mn-cs"/>
        </a:defRPr>
      </a:lvl6pPr>
      <a:lvl7pPr marL="3654217" algn="l" defTabSz="609036" rtl="0" eaLnBrk="1" latinLnBrk="0" hangingPunct="1">
        <a:defRPr sz="2398" kern="1200">
          <a:solidFill>
            <a:schemeClr val="tx1"/>
          </a:solidFill>
          <a:latin typeface="+mn-lt"/>
          <a:ea typeface="+mn-ea"/>
          <a:cs typeface="+mn-cs"/>
        </a:defRPr>
      </a:lvl7pPr>
      <a:lvl8pPr marL="4263253" algn="l" defTabSz="609036" rtl="0" eaLnBrk="1" latinLnBrk="0" hangingPunct="1">
        <a:defRPr sz="2398" kern="1200">
          <a:solidFill>
            <a:schemeClr val="tx1"/>
          </a:solidFill>
          <a:latin typeface="+mn-lt"/>
          <a:ea typeface="+mn-ea"/>
          <a:cs typeface="+mn-cs"/>
        </a:defRPr>
      </a:lvl8pPr>
      <a:lvl9pPr marL="4872289" algn="l" defTabSz="609036" rtl="0" eaLnBrk="1" latinLnBrk="0" hangingPunct="1">
        <a:defRPr sz="239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5AA39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D3EF0E-5BF9-4197-8A23-9A28A2E184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79FB309-C72E-4D2B-BD9C-36B30D2994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DEE6FD9-9E02-4301-9BEE-70B2602DC3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1AAA8-0236-4520-BC88-9467F30F9064}" type="datetimeFigureOut">
              <a:rPr lang="en-US" smtClean="0"/>
              <a:t>5/18/20</a:t>
            </a:fld>
            <a:endParaRPr lang="en-US"/>
          </a:p>
        </p:txBody>
      </p:sp>
      <p:sp>
        <p:nvSpPr>
          <p:cNvPr id="5" name="Footer Placeholder 4">
            <a:extLst>
              <a:ext uri="{FF2B5EF4-FFF2-40B4-BE49-F238E27FC236}">
                <a16:creationId xmlns:a16="http://schemas.microsoft.com/office/drawing/2014/main" id="{43A6ED28-99E8-4D35-AD6E-F31E9FC564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8BBD94-1332-4B20-BEA8-3496EE972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A94DE1-3E4E-47DF-BFC7-A67F776BC889}" type="slidenum">
              <a:rPr lang="en-US" smtClean="0"/>
              <a:t>‹#›</a:t>
            </a:fld>
            <a:endParaRPr lang="en-US"/>
          </a:p>
        </p:txBody>
      </p:sp>
      <p:sp>
        <p:nvSpPr>
          <p:cNvPr id="7" name="Rectangle 6">
            <a:extLst>
              <a:ext uri="{FF2B5EF4-FFF2-40B4-BE49-F238E27FC236}">
                <a16:creationId xmlns:a16="http://schemas.microsoft.com/office/drawing/2014/main" id="{DBC71FD6-3955-AC44-B5B3-45D050F96139}"/>
              </a:ext>
            </a:extLst>
          </p:cNvPr>
          <p:cNvSpPr>
            <a:spLocks noChangeAspect="1"/>
          </p:cNvSpPr>
          <p:nvPr userDrawn="1"/>
        </p:nvSpPr>
        <p:spPr>
          <a:xfrm>
            <a:off x="-1" y="-1"/>
            <a:ext cx="12192000" cy="576072"/>
          </a:xfrm>
          <a:prstGeom prst="rect">
            <a:avLst/>
          </a:prstGeom>
          <a:solidFill>
            <a:srgbClr val="233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DA332B99-10A2-3340-BA73-4DEA6C9A901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 y="-1"/>
            <a:ext cx="3139105" cy="576072"/>
          </a:xfrm>
          <a:prstGeom prst="rect">
            <a:avLst/>
          </a:prstGeom>
        </p:spPr>
      </p:pic>
    </p:spTree>
    <p:extLst>
      <p:ext uri="{BB962C8B-B14F-4D97-AF65-F5344CB8AC3E}">
        <p14:creationId xmlns:p14="http://schemas.microsoft.com/office/powerpoint/2010/main" val="3944550080"/>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5AA39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D3EF0E-5BF9-4197-8A23-9A28A2E184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9FB309-C72E-4D2B-BD9C-36B30D2994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EE6FD9-9E02-4301-9BEE-70B2602DC3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1AAA8-0236-4520-BC88-9467F30F9064}" type="datetimeFigureOut">
              <a:rPr lang="en-US" smtClean="0"/>
              <a:t>5/18/20</a:t>
            </a:fld>
            <a:endParaRPr lang="en-US"/>
          </a:p>
        </p:txBody>
      </p:sp>
      <p:sp>
        <p:nvSpPr>
          <p:cNvPr id="5" name="Footer Placeholder 4">
            <a:extLst>
              <a:ext uri="{FF2B5EF4-FFF2-40B4-BE49-F238E27FC236}">
                <a16:creationId xmlns:a16="http://schemas.microsoft.com/office/drawing/2014/main" id="{43A6ED28-99E8-4D35-AD6E-F31E9FC564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8BBD94-1332-4B20-BEA8-3496EE972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A94DE1-3E4E-47DF-BFC7-A67F776BC889}" type="slidenum">
              <a:rPr lang="en-US" smtClean="0"/>
              <a:t>‹#›</a:t>
            </a:fld>
            <a:endParaRPr lang="en-US"/>
          </a:p>
        </p:txBody>
      </p:sp>
    </p:spTree>
    <p:extLst>
      <p:ext uri="{BB962C8B-B14F-4D97-AF65-F5344CB8AC3E}">
        <p14:creationId xmlns:p14="http://schemas.microsoft.com/office/powerpoint/2010/main" val="3900023181"/>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vcu-ppt-footer-cov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822699"/>
            <a:ext cx="12192000" cy="3035300"/>
          </a:xfrm>
          <a:prstGeom prst="rect">
            <a:avLst/>
          </a:prstGeom>
        </p:spPr>
      </p:pic>
      <p:pic>
        <p:nvPicPr>
          <p:cNvPr id="4" name="Picture 3" descr="wilder-hrz-rgb.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2311" y="5711449"/>
            <a:ext cx="6548511" cy="694944"/>
          </a:xfrm>
          <a:prstGeom prst="rect">
            <a:avLst/>
          </a:prstGeom>
        </p:spPr>
      </p:pic>
    </p:spTree>
    <p:extLst>
      <p:ext uri="{BB962C8B-B14F-4D97-AF65-F5344CB8AC3E}">
        <p14:creationId xmlns:p14="http://schemas.microsoft.com/office/powerpoint/2010/main" val="2391860143"/>
      </p:ext>
    </p:extLst>
  </p:cSld>
  <p:clrMap bg1="lt1" tx1="dk1" bg2="lt2" tx2="dk2" accent1="accent1" accent2="accent2" accent3="accent3" accent4="accent4" accent5="accent5" accent6="accent6" hlink="hlink" folHlink="folHlink"/>
  <p:sldLayoutIdLst>
    <p:sldLayoutId id="2147484023"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vcu-ppt-footer-gray.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89431"/>
            <a:ext cx="6536267" cy="880533"/>
          </a:xfrm>
          <a:prstGeom prst="rect">
            <a:avLst/>
          </a:prstGeom>
          <a:effectLst>
            <a:outerShdw blurRad="152400" dist="25400" dir="16200000" sx="102000" sy="102000" algn="tl" rotWithShape="0">
              <a:srgbClr val="000000">
                <a:alpha val="20000"/>
              </a:srgbClr>
            </a:outerShdw>
          </a:effectLst>
        </p:spPr>
      </p:pic>
    </p:spTree>
    <p:extLst>
      <p:ext uri="{BB962C8B-B14F-4D97-AF65-F5344CB8AC3E}">
        <p14:creationId xmlns:p14="http://schemas.microsoft.com/office/powerpoint/2010/main" val="2082696419"/>
      </p:ext>
    </p:extLst>
  </p:cSld>
  <p:clrMap bg1="lt1" tx1="dk1" bg2="lt2" tx2="dk2" accent1="accent1" accent2="accent2" accent3="accent3" accent4="accent4" accent5="accent5" accent6="accent6" hlink="hlink" folHlink="folHlink"/>
  <p:sldLayoutIdLst>
    <p:sldLayoutId id="2147484025" r:id="rId1"/>
    <p:sldLayoutId id="2147484026" r:id="rId2"/>
  </p:sldLayoutIdLst>
  <p:txStyles>
    <p:titleStyle>
      <a:lvl1pPr algn="l" defTabSz="609585" rtl="0" eaLnBrk="1" latinLnBrk="0" hangingPunct="1">
        <a:spcBef>
          <a:spcPct val="0"/>
        </a:spcBef>
        <a:buNone/>
        <a:defRPr sz="5333" kern="1200">
          <a:solidFill>
            <a:schemeClr val="tx1">
              <a:lumMod val="65000"/>
              <a:lumOff val="35000"/>
            </a:schemeClr>
          </a:solidFill>
          <a:latin typeface="+mj-lt"/>
          <a:ea typeface="+mj-ea"/>
          <a:cs typeface="+mj-cs"/>
        </a:defRPr>
      </a:lvl1pPr>
    </p:titleStyle>
    <p:bodyStyle>
      <a:lvl1pPr marL="457189" indent="-457189" algn="l" defTabSz="609585" rtl="0" eaLnBrk="1" latinLnBrk="0" hangingPunct="1">
        <a:spcBef>
          <a:spcPct val="20000"/>
        </a:spcBef>
        <a:buFont typeface="Arial"/>
        <a:buChar char="•"/>
        <a:defRPr sz="3733" kern="1200">
          <a:solidFill>
            <a:schemeClr val="tx1">
              <a:lumMod val="65000"/>
              <a:lumOff val="35000"/>
            </a:schemeClr>
          </a:solidFill>
          <a:latin typeface="+mn-lt"/>
          <a:ea typeface="+mn-ea"/>
          <a:cs typeface="+mn-cs"/>
        </a:defRPr>
      </a:lvl1pPr>
      <a:lvl2pPr marL="990575" indent="-380990" algn="l" defTabSz="609585" rtl="0" eaLnBrk="1" latinLnBrk="0" hangingPunct="1">
        <a:spcBef>
          <a:spcPct val="20000"/>
        </a:spcBef>
        <a:buFont typeface="Arial"/>
        <a:buChar char="–"/>
        <a:defRPr sz="3200" kern="1200">
          <a:solidFill>
            <a:schemeClr val="tx1">
              <a:lumMod val="65000"/>
              <a:lumOff val="35000"/>
            </a:schemeClr>
          </a:solidFill>
          <a:latin typeface="+mn-lt"/>
          <a:ea typeface="+mn-ea"/>
          <a:cs typeface="+mn-cs"/>
        </a:defRPr>
      </a:lvl2pPr>
      <a:lvl3pPr marL="1523962" indent="-304792" algn="l" defTabSz="609585" rtl="0" eaLnBrk="1" latinLnBrk="0" hangingPunct="1">
        <a:spcBef>
          <a:spcPct val="20000"/>
        </a:spcBef>
        <a:buFont typeface="Arial"/>
        <a:buChar char="•"/>
        <a:defRPr sz="2667" kern="1200">
          <a:solidFill>
            <a:schemeClr val="tx1">
              <a:lumMod val="65000"/>
              <a:lumOff val="35000"/>
            </a:schemeClr>
          </a:solidFill>
          <a:latin typeface="+mn-lt"/>
          <a:ea typeface="+mn-ea"/>
          <a:cs typeface="+mn-cs"/>
        </a:defRPr>
      </a:lvl3pPr>
      <a:lvl4pPr marL="2133547" indent="-304792" algn="l" defTabSz="609585"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4pPr>
      <a:lvl5pPr marL="2743131" indent="-304792" algn="l" defTabSz="609585"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333333"/>
        </a:solidFill>
        <a:effectLst/>
      </p:bgPr>
    </p:bg>
    <p:spTree>
      <p:nvGrpSpPr>
        <p:cNvPr id="1" name=""/>
        <p:cNvGrpSpPr/>
        <p:nvPr/>
      </p:nvGrpSpPr>
      <p:grpSpPr>
        <a:xfrm>
          <a:off x="0" y="0"/>
          <a:ext cx="0" cy="0"/>
          <a:chOff x="0" y="0"/>
          <a:chExt cx="0" cy="0"/>
        </a:xfrm>
      </p:grpSpPr>
      <p:pic>
        <p:nvPicPr>
          <p:cNvPr id="3" name="Picture 2" descr="wilder-hrz-rgb-rev.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05" y="6131677"/>
            <a:ext cx="4250788" cy="451104"/>
          </a:xfrm>
          <a:prstGeom prst="rect">
            <a:avLst/>
          </a:prstGeom>
        </p:spPr>
      </p:pic>
      <p:pic>
        <p:nvPicPr>
          <p:cNvPr id="4" name="Picture 3" descr="ppt-gold-rul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22429" y="0"/>
            <a:ext cx="1469572" cy="6858000"/>
          </a:xfrm>
          <a:prstGeom prst="rect">
            <a:avLst/>
          </a:prstGeom>
        </p:spPr>
      </p:pic>
    </p:spTree>
    <p:extLst>
      <p:ext uri="{BB962C8B-B14F-4D97-AF65-F5344CB8AC3E}">
        <p14:creationId xmlns:p14="http://schemas.microsoft.com/office/powerpoint/2010/main" val="2706742329"/>
      </p:ext>
    </p:extLst>
  </p:cSld>
  <p:clrMap bg1="lt1" tx1="dk1" bg2="lt2" tx2="dk2" accent1="accent1" accent2="accent2" accent3="accent3" accent4="accent4" accent5="accent5" accent6="accent6" hlink="hlink" folHlink="folHlink"/>
  <p:sldLayoutIdLst>
    <p:sldLayoutId id="2147484031" r:id="rId1"/>
  </p:sldLayoutIdLst>
  <p:txStyles>
    <p:titleStyle>
      <a:lvl1pPr algn="l" defTabSz="609585" rtl="0" eaLnBrk="1" latinLnBrk="0" hangingPunct="1">
        <a:spcBef>
          <a:spcPct val="0"/>
        </a:spcBef>
        <a:buNone/>
        <a:defRPr sz="5333" kern="1200">
          <a:solidFill>
            <a:srgbClr val="FFBA00"/>
          </a:solidFill>
          <a:latin typeface="+mj-lt"/>
          <a:ea typeface="+mj-ea"/>
          <a:cs typeface="+mj-cs"/>
        </a:defRPr>
      </a:lvl1pPr>
    </p:titleStyle>
    <p:bodyStyle>
      <a:lvl1pPr marL="457189" indent="-457189" algn="l" defTabSz="609585" rtl="0" eaLnBrk="1" latinLnBrk="0" hangingPunct="1">
        <a:spcBef>
          <a:spcPct val="20000"/>
        </a:spcBef>
        <a:buFont typeface="Arial"/>
        <a:buChar char="•"/>
        <a:defRPr sz="3733" kern="1200">
          <a:solidFill>
            <a:srgbClr val="FFFFFF"/>
          </a:solidFill>
          <a:latin typeface="+mn-lt"/>
          <a:ea typeface="+mn-ea"/>
          <a:cs typeface="+mn-cs"/>
        </a:defRPr>
      </a:lvl1pPr>
      <a:lvl2pPr marL="990575" indent="-380990" algn="l" defTabSz="609585" rtl="0" eaLnBrk="1" latinLnBrk="0" hangingPunct="1">
        <a:spcBef>
          <a:spcPct val="20000"/>
        </a:spcBef>
        <a:buFont typeface="Arial"/>
        <a:buChar char="–"/>
        <a:defRPr sz="3200" kern="1200">
          <a:solidFill>
            <a:srgbClr val="FFFFFF"/>
          </a:solidFill>
          <a:latin typeface="+mn-lt"/>
          <a:ea typeface="+mn-ea"/>
          <a:cs typeface="+mn-cs"/>
        </a:defRPr>
      </a:lvl2pPr>
      <a:lvl3pPr marL="1523962" indent="-304792" algn="l" defTabSz="609585" rtl="0" eaLnBrk="1" latinLnBrk="0" hangingPunct="1">
        <a:spcBef>
          <a:spcPct val="20000"/>
        </a:spcBef>
        <a:buFont typeface="Arial"/>
        <a:buChar char="•"/>
        <a:defRPr sz="2667" kern="1200">
          <a:solidFill>
            <a:srgbClr val="FFFFFF"/>
          </a:solidFill>
          <a:latin typeface="+mn-lt"/>
          <a:ea typeface="+mn-ea"/>
          <a:cs typeface="+mn-cs"/>
        </a:defRPr>
      </a:lvl3pPr>
      <a:lvl4pPr marL="2133547" indent="-304792" algn="l" defTabSz="609585" rtl="0" eaLnBrk="1" latinLnBrk="0" hangingPunct="1">
        <a:spcBef>
          <a:spcPct val="20000"/>
        </a:spcBef>
        <a:buFont typeface="Arial"/>
        <a:buChar char="–"/>
        <a:defRPr sz="2400" kern="1200">
          <a:solidFill>
            <a:srgbClr val="FFFFFF"/>
          </a:solidFill>
          <a:latin typeface="+mn-lt"/>
          <a:ea typeface="+mn-ea"/>
          <a:cs typeface="+mn-cs"/>
        </a:defRPr>
      </a:lvl4pPr>
      <a:lvl5pPr marL="2743131" indent="-304792" algn="l" defTabSz="609585" rtl="0" eaLnBrk="1" latinLnBrk="0" hangingPunct="1">
        <a:spcBef>
          <a:spcPct val="20000"/>
        </a:spcBef>
        <a:buFont typeface="Arial"/>
        <a:buChar char="»"/>
        <a:defRPr sz="2400" kern="1200">
          <a:solidFill>
            <a:srgbClr val="FFFFFF"/>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5455969"/>
      </p:ext>
    </p:extLst>
  </p:cSld>
  <p:clrMap bg1="lt1" tx1="dk1" bg2="lt2" tx2="dk2" accent1="accent1" accent2="accent2" accent3="accent3" accent4="accent4" accent5="accent5" accent6="accent6" hlink="hlink" folHlink="folHlink"/>
  <p:sldLayoutIdLst>
    <p:sldLayoutId id="2147484033"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An orange sunset in the background&#10;&#10;Description automatically generated">
            <a:extLst>
              <a:ext uri="{FF2B5EF4-FFF2-40B4-BE49-F238E27FC236}">
                <a16:creationId xmlns:a16="http://schemas.microsoft.com/office/drawing/2014/main" id="{63F9F14C-5533-C040-B549-4E6C185D29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Subtitle 2">
            <a:extLst>
              <a:ext uri="{FF2B5EF4-FFF2-40B4-BE49-F238E27FC236}">
                <a16:creationId xmlns:a16="http://schemas.microsoft.com/office/drawing/2014/main" id="{0C1CAF22-40E5-9F47-9130-C97754DE1636}"/>
              </a:ext>
            </a:extLst>
          </p:cNvPr>
          <p:cNvSpPr txBox="1">
            <a:spLocks/>
          </p:cNvSpPr>
          <p:nvPr/>
        </p:nvSpPr>
        <p:spPr>
          <a:xfrm>
            <a:off x="262759" y="5279980"/>
            <a:ext cx="11666482" cy="105775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000" b="0" i="0" u="none" strike="noStrike" kern="1200" cap="none" spc="0" normalizeH="0" baseline="0" noProof="0" dirty="0">
              <a:ln>
                <a:noFill/>
              </a:ln>
              <a:solidFill>
                <a:prstClr val="white"/>
              </a:solidFill>
              <a:effectLst/>
              <a:uLnTx/>
              <a:uFillTx/>
              <a:latin typeface="Avenir Light" panose="020B0402020203020204" pitchFamily="34" charset="0"/>
              <a:ea typeface="+mn-ea"/>
              <a:cs typeface="+mn-cs"/>
            </a:endParaRPr>
          </a:p>
        </p:txBody>
      </p:sp>
      <p:sp>
        <p:nvSpPr>
          <p:cNvPr id="12" name="Rectangle 11">
            <a:extLst>
              <a:ext uri="{FF2B5EF4-FFF2-40B4-BE49-F238E27FC236}">
                <a16:creationId xmlns:a16="http://schemas.microsoft.com/office/drawing/2014/main" id="{8378DC5D-606E-A446-BC2D-22BBFA9948C0}"/>
              </a:ext>
            </a:extLst>
          </p:cNvPr>
          <p:cNvSpPr/>
          <p:nvPr/>
        </p:nvSpPr>
        <p:spPr>
          <a:xfrm>
            <a:off x="0" y="3429000"/>
            <a:ext cx="12192000" cy="3429000"/>
          </a:xfrm>
          <a:prstGeom prst="rect">
            <a:avLst/>
          </a:prstGeom>
          <a:solidFill>
            <a:srgbClr val="233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object&#10;&#10;Description automatically generated">
            <a:extLst>
              <a:ext uri="{FF2B5EF4-FFF2-40B4-BE49-F238E27FC236}">
                <a16:creationId xmlns:a16="http://schemas.microsoft.com/office/drawing/2014/main" id="{D135B66D-ECF7-B349-936F-2B849812B0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6419" y="-279182"/>
            <a:ext cx="5559162" cy="5559162"/>
          </a:xfrm>
          <a:prstGeom prst="rect">
            <a:avLst/>
          </a:prstGeom>
        </p:spPr>
      </p:pic>
      <p:sp>
        <p:nvSpPr>
          <p:cNvPr id="8" name="TextBox 7">
            <a:extLst>
              <a:ext uri="{FF2B5EF4-FFF2-40B4-BE49-F238E27FC236}">
                <a16:creationId xmlns:a16="http://schemas.microsoft.com/office/drawing/2014/main" id="{C798ABFE-D715-B045-AFE3-F4ED111D6EAE}"/>
              </a:ext>
            </a:extLst>
          </p:cNvPr>
          <p:cNvSpPr txBox="1"/>
          <p:nvPr/>
        </p:nvSpPr>
        <p:spPr>
          <a:xfrm>
            <a:off x="1066800" y="5603172"/>
            <a:ext cx="10058400" cy="974035"/>
          </a:xfrm>
          <a:prstGeom prst="rect">
            <a:avLst/>
          </a:prstGeom>
          <a:noFill/>
        </p:spPr>
        <p:txBody>
          <a:bodyPr wrap="none" rtlCol="0" anchor="ctr">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600" normalizeH="0" baseline="0" noProof="0" dirty="0">
                <a:ln>
                  <a:noFill/>
                </a:ln>
                <a:solidFill>
                  <a:srgbClr val="BED748"/>
                </a:solidFill>
                <a:effectLst/>
                <a:uLnTx/>
                <a:uFillTx/>
                <a:latin typeface="Avenir Light" panose="020B0402020203020204" pitchFamily="34" charset="0"/>
                <a:ea typeface="+mn-ea"/>
                <a:cs typeface="+mn-cs"/>
              </a:rPr>
              <a:t>Systems Solutions Pitch</a:t>
            </a:r>
            <a:r>
              <a:rPr kumimoji="0" lang="en-US" sz="2400" b="0" i="0" u="none" strike="noStrike" kern="1200" cap="none" spc="600" normalizeH="0" baseline="0" noProof="0" dirty="0">
                <a:ln>
                  <a:noFill/>
                </a:ln>
                <a:solidFill>
                  <a:srgbClr val="5AA49E"/>
                </a:solidFill>
                <a:effectLst/>
                <a:uLnTx/>
                <a:uFillTx/>
                <a:latin typeface="Avenir Light" panose="020B0402020203020204" pitchFamily="34" charset="0"/>
                <a:ea typeface="+mn-ea"/>
                <a:cs typeface="+mn-cs"/>
              </a:rPr>
              <a:t>|  3.18.2020</a:t>
            </a:r>
          </a:p>
        </p:txBody>
      </p:sp>
      <p:sp>
        <p:nvSpPr>
          <p:cNvPr id="10" name="TextBox 9">
            <a:extLst>
              <a:ext uri="{FF2B5EF4-FFF2-40B4-BE49-F238E27FC236}">
                <a16:creationId xmlns:a16="http://schemas.microsoft.com/office/drawing/2014/main" id="{386B7930-C2C1-4729-A2BB-8F5F1C66A3BC}"/>
              </a:ext>
            </a:extLst>
          </p:cNvPr>
          <p:cNvSpPr txBox="1"/>
          <p:nvPr/>
        </p:nvSpPr>
        <p:spPr>
          <a:xfrm>
            <a:off x="1066799" y="4534262"/>
            <a:ext cx="10058400" cy="974035"/>
          </a:xfrm>
          <a:prstGeom prst="rect">
            <a:avLst/>
          </a:prstGeom>
          <a:noFill/>
        </p:spPr>
        <p:txBody>
          <a:bodyPr wrap="none" rtlCol="0" anchor="ctr">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0" i="0" u="none" strike="noStrike" kern="1200" cap="none" spc="600" normalizeH="0" baseline="0" noProof="0" dirty="0">
                <a:ln>
                  <a:noFill/>
                </a:ln>
                <a:solidFill>
                  <a:schemeClr val="bg1"/>
                </a:solidFill>
                <a:effectLst/>
                <a:uLnTx/>
                <a:uFillTx/>
                <a:latin typeface="Avenir Light" panose="020B0402020203020204" pitchFamily="34" charset="0"/>
                <a:ea typeface="+mn-ea"/>
                <a:cs typeface="+mn-cs"/>
              </a:rPr>
              <a:t>Network Innovation Summit</a:t>
            </a:r>
          </a:p>
        </p:txBody>
      </p:sp>
    </p:spTree>
    <p:extLst>
      <p:ext uri="{BB962C8B-B14F-4D97-AF65-F5344CB8AC3E}">
        <p14:creationId xmlns:p14="http://schemas.microsoft.com/office/powerpoint/2010/main" val="219559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Rectangle 194">
            <a:extLst>
              <a:ext uri="{FF2B5EF4-FFF2-40B4-BE49-F238E27FC236}">
                <a16:creationId xmlns:a16="http://schemas.microsoft.com/office/drawing/2014/main" id="{60131A65-BD4F-A946-AFC9-A70253D9F29D}"/>
              </a:ext>
            </a:extLst>
          </p:cNvPr>
          <p:cNvSpPr/>
          <p:nvPr/>
        </p:nvSpPr>
        <p:spPr>
          <a:xfrm>
            <a:off x="0" y="0"/>
            <a:ext cx="12192000" cy="1143000"/>
          </a:xfrm>
          <a:prstGeom prst="rect">
            <a:avLst/>
          </a:prstGeom>
          <a:solidFill>
            <a:srgbClr val="233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5A67FD0-BFCE-4B75-83FE-3DD785C2275B}"/>
              </a:ext>
            </a:extLst>
          </p:cNvPr>
          <p:cNvSpPr txBox="1"/>
          <p:nvPr/>
        </p:nvSpPr>
        <p:spPr>
          <a:xfrm>
            <a:off x="366694" y="226431"/>
            <a:ext cx="6099786" cy="830997"/>
          </a:xfrm>
          <a:prstGeom prst="rect">
            <a:avLst/>
          </a:prstGeom>
          <a:noFill/>
        </p:spPr>
        <p:txBody>
          <a:bodyPr wrap="square" rtlCol="0">
            <a:spAutoFit/>
          </a:bodyPr>
          <a:lstStyle/>
          <a:p>
            <a:r>
              <a:rPr lang="en-US" sz="4800" dirty="0">
                <a:solidFill>
                  <a:schemeClr val="bg1"/>
                </a:solidFill>
              </a:rPr>
              <a:t>The Problem</a:t>
            </a:r>
          </a:p>
        </p:txBody>
      </p:sp>
      <p:sp>
        <p:nvSpPr>
          <p:cNvPr id="7" name="TextBox 6">
            <a:extLst>
              <a:ext uri="{FF2B5EF4-FFF2-40B4-BE49-F238E27FC236}">
                <a16:creationId xmlns:a16="http://schemas.microsoft.com/office/drawing/2014/main" id="{2FA5DDD0-71CC-4E74-8919-FB711114797D}"/>
              </a:ext>
            </a:extLst>
          </p:cNvPr>
          <p:cNvSpPr txBox="1"/>
          <p:nvPr/>
        </p:nvSpPr>
        <p:spPr>
          <a:xfrm>
            <a:off x="366693" y="1554488"/>
            <a:ext cx="9907527" cy="769441"/>
          </a:xfrm>
          <a:prstGeom prst="rect">
            <a:avLst/>
          </a:prstGeom>
          <a:noFill/>
        </p:spPr>
        <p:txBody>
          <a:bodyPr wrap="square" rtlCol="0">
            <a:spAutoFit/>
          </a:bodyPr>
          <a:lstStyle/>
          <a:p>
            <a:r>
              <a:rPr lang="en-US" sz="2200" dirty="0">
                <a:solidFill>
                  <a:schemeClr val="bg1"/>
                </a:solidFill>
              </a:rPr>
              <a:t>The problem is… in a large city, once moratoriums on evictions are lifted, homelessness goes up drastically, and inequitably!</a:t>
            </a:r>
          </a:p>
        </p:txBody>
      </p:sp>
      <p:pic>
        <p:nvPicPr>
          <p:cNvPr id="1026" name="Picture 2" descr="7 step problem solving technique – Sanzu Business Training">
            <a:extLst>
              <a:ext uri="{FF2B5EF4-FFF2-40B4-BE49-F238E27FC236}">
                <a16:creationId xmlns:a16="http://schemas.microsoft.com/office/drawing/2014/main" id="{8138D2C0-A025-480F-9900-1E7033894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4331" y="2982184"/>
            <a:ext cx="3540253" cy="3540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49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Rectangle 194">
            <a:extLst>
              <a:ext uri="{FF2B5EF4-FFF2-40B4-BE49-F238E27FC236}">
                <a16:creationId xmlns:a16="http://schemas.microsoft.com/office/drawing/2014/main" id="{60131A65-BD4F-A946-AFC9-A70253D9F29D}"/>
              </a:ext>
            </a:extLst>
          </p:cNvPr>
          <p:cNvSpPr/>
          <p:nvPr/>
        </p:nvSpPr>
        <p:spPr>
          <a:xfrm>
            <a:off x="0" y="0"/>
            <a:ext cx="12192000" cy="1143000"/>
          </a:xfrm>
          <a:prstGeom prst="rect">
            <a:avLst/>
          </a:prstGeom>
          <a:solidFill>
            <a:srgbClr val="233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5A67FD0-BFCE-4B75-83FE-3DD785C2275B}"/>
              </a:ext>
            </a:extLst>
          </p:cNvPr>
          <p:cNvSpPr txBox="1"/>
          <p:nvPr/>
        </p:nvSpPr>
        <p:spPr>
          <a:xfrm>
            <a:off x="366694" y="226431"/>
            <a:ext cx="6099786" cy="830997"/>
          </a:xfrm>
          <a:prstGeom prst="rect">
            <a:avLst/>
          </a:prstGeom>
          <a:noFill/>
        </p:spPr>
        <p:txBody>
          <a:bodyPr wrap="square" rtlCol="0">
            <a:spAutoFit/>
          </a:bodyPr>
          <a:lstStyle/>
          <a:p>
            <a:r>
              <a:rPr lang="en-US" sz="4800" dirty="0">
                <a:solidFill>
                  <a:schemeClr val="bg1"/>
                </a:solidFill>
              </a:rPr>
              <a:t>Our Solution </a:t>
            </a:r>
          </a:p>
        </p:txBody>
      </p:sp>
      <p:sp>
        <p:nvSpPr>
          <p:cNvPr id="7" name="TextBox 6">
            <a:extLst>
              <a:ext uri="{FF2B5EF4-FFF2-40B4-BE49-F238E27FC236}">
                <a16:creationId xmlns:a16="http://schemas.microsoft.com/office/drawing/2014/main" id="{2FA5DDD0-71CC-4E74-8919-FB711114797D}"/>
              </a:ext>
            </a:extLst>
          </p:cNvPr>
          <p:cNvSpPr txBox="1"/>
          <p:nvPr/>
        </p:nvSpPr>
        <p:spPr>
          <a:xfrm>
            <a:off x="366693" y="1554488"/>
            <a:ext cx="9907527" cy="4154984"/>
          </a:xfrm>
          <a:prstGeom prst="rect">
            <a:avLst/>
          </a:prstGeom>
          <a:noFill/>
        </p:spPr>
        <p:txBody>
          <a:bodyPr wrap="square" rtlCol="0">
            <a:spAutoFit/>
          </a:bodyPr>
          <a:lstStyle/>
          <a:p>
            <a:r>
              <a:rPr lang="en-US" sz="2200" dirty="0">
                <a:solidFill>
                  <a:schemeClr val="bg1"/>
                </a:solidFill>
              </a:rPr>
              <a:t>Our solution is…</a:t>
            </a:r>
          </a:p>
          <a:p>
            <a:pPr marL="342900" indent="-342900">
              <a:buFont typeface="Arial" panose="020B0604020202020204" pitchFamily="34" charset="0"/>
              <a:buChar char="•"/>
            </a:pPr>
            <a:r>
              <a:rPr lang="en-US" sz="2200" dirty="0">
                <a:solidFill>
                  <a:schemeClr val="bg1"/>
                </a:solidFill>
              </a:rPr>
              <a:t>Build a diverse network to work on shifting the patterns of the system  in the city</a:t>
            </a:r>
          </a:p>
          <a:p>
            <a:pPr marL="800100" lvl="1" indent="-342900">
              <a:buFont typeface="Arial" panose="020B0604020202020204" pitchFamily="34" charset="0"/>
              <a:buChar char="•"/>
            </a:pPr>
            <a:r>
              <a:rPr lang="en-US" sz="2200" dirty="0">
                <a:solidFill>
                  <a:schemeClr val="bg1"/>
                </a:solidFill>
              </a:rPr>
              <a:t>Involve land and property owners and renters </a:t>
            </a:r>
          </a:p>
          <a:p>
            <a:pPr marL="342900" indent="-342900">
              <a:buFont typeface="Arial" panose="020B0604020202020204" pitchFamily="34" charset="0"/>
              <a:buChar char="•"/>
            </a:pPr>
            <a:r>
              <a:rPr lang="en-US" sz="2200" dirty="0">
                <a:solidFill>
                  <a:schemeClr val="bg1"/>
                </a:solidFill>
              </a:rPr>
              <a:t>Revenue – taxing wealth, property taxes especially for the wealthy</a:t>
            </a:r>
          </a:p>
          <a:p>
            <a:pPr marL="342900" indent="-342900">
              <a:buFont typeface="Arial" panose="020B0604020202020204" pitchFamily="34" charset="0"/>
              <a:buChar char="•"/>
            </a:pPr>
            <a:r>
              <a:rPr lang="en-US" sz="2200" dirty="0">
                <a:solidFill>
                  <a:schemeClr val="bg1"/>
                </a:solidFill>
              </a:rPr>
              <a:t>Leverage less traditional housing (parking lots, building new housing, tiny houses and tiny house communities)</a:t>
            </a:r>
          </a:p>
          <a:p>
            <a:pPr marL="342900" indent="-342900">
              <a:buFont typeface="Arial" panose="020B0604020202020204" pitchFamily="34" charset="0"/>
              <a:buChar char="•"/>
            </a:pPr>
            <a:r>
              <a:rPr lang="en-US" sz="2200" dirty="0">
                <a:solidFill>
                  <a:schemeClr val="bg1"/>
                </a:solidFill>
              </a:rPr>
              <a:t>Bringing in judges and legal community to slow the </a:t>
            </a:r>
          </a:p>
          <a:p>
            <a:r>
              <a:rPr lang="en-US" sz="2200" dirty="0">
                <a:solidFill>
                  <a:schemeClr val="bg1"/>
                </a:solidFill>
              </a:rPr>
              <a:t>	eviction process</a:t>
            </a:r>
          </a:p>
          <a:p>
            <a:pPr marL="342900" indent="-342900">
              <a:buFont typeface="Arial" panose="020B0604020202020204" pitchFamily="34" charset="0"/>
              <a:buChar char="•"/>
            </a:pPr>
            <a:r>
              <a:rPr lang="en-US" sz="2200" dirty="0">
                <a:solidFill>
                  <a:schemeClr val="bg1"/>
                </a:solidFill>
              </a:rPr>
              <a:t>Something to support small land owner</a:t>
            </a:r>
          </a:p>
          <a:p>
            <a:pPr marL="342900" indent="-342900">
              <a:buFont typeface="Arial" panose="020B0604020202020204" pitchFamily="34" charset="0"/>
              <a:buChar char="•"/>
            </a:pPr>
            <a:r>
              <a:rPr lang="en-US" sz="2200" dirty="0">
                <a:solidFill>
                  <a:schemeClr val="bg1"/>
                </a:solidFill>
              </a:rPr>
              <a:t>Work on stigma (narrative campaign) </a:t>
            </a:r>
          </a:p>
          <a:p>
            <a:pPr marL="342900" indent="-342900">
              <a:buFont typeface="Arial" panose="020B0604020202020204" pitchFamily="34" charset="0"/>
              <a:buChar char="•"/>
            </a:pPr>
            <a:endParaRPr lang="en-US" sz="2200" dirty="0">
              <a:solidFill>
                <a:schemeClr val="bg1"/>
              </a:solidFill>
            </a:endParaRPr>
          </a:p>
          <a:p>
            <a:pPr marL="342900" indent="-342900">
              <a:buFont typeface="Arial" panose="020B0604020202020204" pitchFamily="34" charset="0"/>
              <a:buChar char="•"/>
            </a:pPr>
            <a:endParaRPr lang="en-US" sz="2200" dirty="0">
              <a:solidFill>
                <a:schemeClr val="bg1"/>
              </a:solidFill>
            </a:endParaRPr>
          </a:p>
        </p:txBody>
      </p:sp>
      <p:pic>
        <p:nvPicPr>
          <p:cNvPr id="2050" name="Picture 2" descr="Our Solutions | Keysight">
            <a:extLst>
              <a:ext uri="{FF2B5EF4-FFF2-40B4-BE49-F238E27FC236}">
                <a16:creationId xmlns:a16="http://schemas.microsoft.com/office/drawing/2014/main" id="{40672A73-6015-4DCA-8DF5-4D66B0AD4E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4598" y="3444367"/>
            <a:ext cx="4434834" cy="3321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942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Rectangle 194">
            <a:extLst>
              <a:ext uri="{FF2B5EF4-FFF2-40B4-BE49-F238E27FC236}">
                <a16:creationId xmlns:a16="http://schemas.microsoft.com/office/drawing/2014/main" id="{60131A65-BD4F-A946-AFC9-A70253D9F29D}"/>
              </a:ext>
            </a:extLst>
          </p:cNvPr>
          <p:cNvSpPr/>
          <p:nvPr/>
        </p:nvSpPr>
        <p:spPr>
          <a:xfrm>
            <a:off x="0" y="0"/>
            <a:ext cx="12192000" cy="1143000"/>
          </a:xfrm>
          <a:prstGeom prst="rect">
            <a:avLst/>
          </a:prstGeom>
          <a:solidFill>
            <a:srgbClr val="233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5A67FD0-BFCE-4B75-83FE-3DD785C2275B}"/>
              </a:ext>
            </a:extLst>
          </p:cNvPr>
          <p:cNvSpPr txBox="1"/>
          <p:nvPr/>
        </p:nvSpPr>
        <p:spPr>
          <a:xfrm>
            <a:off x="366693" y="226431"/>
            <a:ext cx="9470205" cy="830997"/>
          </a:xfrm>
          <a:prstGeom prst="rect">
            <a:avLst/>
          </a:prstGeom>
          <a:noFill/>
        </p:spPr>
        <p:txBody>
          <a:bodyPr wrap="square" rtlCol="0">
            <a:spAutoFit/>
          </a:bodyPr>
          <a:lstStyle/>
          <a:p>
            <a:r>
              <a:rPr lang="en-US" sz="4800" dirty="0">
                <a:solidFill>
                  <a:schemeClr val="bg1"/>
                </a:solidFill>
              </a:rPr>
              <a:t>Resources &amp; Partnerships Needed</a:t>
            </a:r>
          </a:p>
        </p:txBody>
      </p:sp>
      <p:sp>
        <p:nvSpPr>
          <p:cNvPr id="7" name="TextBox 6">
            <a:extLst>
              <a:ext uri="{FF2B5EF4-FFF2-40B4-BE49-F238E27FC236}">
                <a16:creationId xmlns:a16="http://schemas.microsoft.com/office/drawing/2014/main" id="{2FA5DDD0-71CC-4E74-8919-FB711114797D}"/>
              </a:ext>
            </a:extLst>
          </p:cNvPr>
          <p:cNvSpPr txBox="1"/>
          <p:nvPr/>
        </p:nvSpPr>
        <p:spPr>
          <a:xfrm>
            <a:off x="440526" y="1548809"/>
            <a:ext cx="9907527" cy="4154984"/>
          </a:xfrm>
          <a:prstGeom prst="rect">
            <a:avLst/>
          </a:prstGeom>
          <a:noFill/>
        </p:spPr>
        <p:txBody>
          <a:bodyPr wrap="square" rtlCol="0">
            <a:spAutoFit/>
          </a:bodyPr>
          <a:lstStyle/>
          <a:p>
            <a:r>
              <a:rPr lang="en-US" sz="2200" dirty="0">
                <a:solidFill>
                  <a:schemeClr val="bg1"/>
                </a:solidFill>
              </a:rPr>
              <a:t>The resources needed are…</a:t>
            </a:r>
          </a:p>
          <a:p>
            <a:pPr marL="342900" indent="-342900">
              <a:buFont typeface="Arial" panose="020B0604020202020204" pitchFamily="34" charset="0"/>
              <a:buChar char="•"/>
            </a:pPr>
            <a:r>
              <a:rPr lang="en-US" sz="2200" dirty="0">
                <a:solidFill>
                  <a:schemeClr val="bg1"/>
                </a:solidFill>
              </a:rPr>
              <a:t>Shared vision </a:t>
            </a:r>
          </a:p>
          <a:p>
            <a:endParaRPr lang="en-US" sz="2200" dirty="0">
              <a:solidFill>
                <a:schemeClr val="bg1"/>
              </a:solidFill>
            </a:endParaRPr>
          </a:p>
          <a:p>
            <a:endParaRPr lang="en-US" sz="2200" dirty="0">
              <a:solidFill>
                <a:schemeClr val="bg1"/>
              </a:solidFill>
            </a:endParaRPr>
          </a:p>
          <a:p>
            <a:endParaRPr lang="en-US" sz="2200" dirty="0">
              <a:solidFill>
                <a:schemeClr val="bg1"/>
              </a:solidFill>
            </a:endParaRPr>
          </a:p>
          <a:p>
            <a:r>
              <a:rPr lang="en-US" sz="2200" dirty="0">
                <a:solidFill>
                  <a:schemeClr val="bg1"/>
                </a:solidFill>
              </a:rPr>
              <a:t>The partnerships required are….</a:t>
            </a:r>
          </a:p>
          <a:p>
            <a:pPr marL="342900" indent="-342900">
              <a:buFont typeface="Arial" panose="020B0604020202020204" pitchFamily="34" charset="0"/>
              <a:buChar char="•"/>
            </a:pPr>
            <a:r>
              <a:rPr lang="en-US" sz="2200" dirty="0">
                <a:solidFill>
                  <a:schemeClr val="bg1"/>
                </a:solidFill>
              </a:rPr>
              <a:t>Community advisory body with diverse representation</a:t>
            </a:r>
          </a:p>
          <a:p>
            <a:endParaRPr lang="en-US" sz="2200" dirty="0">
              <a:solidFill>
                <a:schemeClr val="bg1"/>
              </a:solidFill>
            </a:endParaRPr>
          </a:p>
          <a:p>
            <a:endParaRPr lang="en-US" sz="2200" dirty="0">
              <a:solidFill>
                <a:schemeClr val="bg1"/>
              </a:solidFill>
            </a:endParaRPr>
          </a:p>
          <a:p>
            <a:endParaRPr lang="en-US" sz="2200" dirty="0">
              <a:solidFill>
                <a:schemeClr val="bg1"/>
              </a:solidFill>
            </a:endParaRPr>
          </a:p>
          <a:p>
            <a:r>
              <a:rPr lang="en-US" sz="2200" dirty="0">
                <a:solidFill>
                  <a:schemeClr val="bg1"/>
                </a:solidFill>
              </a:rPr>
              <a:t>The systems change that has to happen is…</a:t>
            </a:r>
          </a:p>
          <a:p>
            <a:pPr marL="342900" indent="-342900">
              <a:buFont typeface="Arial" panose="020B0604020202020204" pitchFamily="34" charset="0"/>
              <a:buChar char="•"/>
            </a:pPr>
            <a:r>
              <a:rPr lang="en-US" sz="2200" dirty="0">
                <a:solidFill>
                  <a:schemeClr val="bg1"/>
                </a:solidFill>
              </a:rPr>
              <a:t>Center on community-driven approach</a:t>
            </a:r>
          </a:p>
        </p:txBody>
      </p:sp>
      <p:pic>
        <p:nvPicPr>
          <p:cNvPr id="3074" name="Picture 2" descr="Systems Change: Engaging Partners and Stakeholders to Grow and ...">
            <a:extLst>
              <a:ext uri="{FF2B5EF4-FFF2-40B4-BE49-F238E27FC236}">
                <a16:creationId xmlns:a16="http://schemas.microsoft.com/office/drawing/2014/main" id="{5D459807-C45B-464B-B601-8AD78F9510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1051" y="4026767"/>
            <a:ext cx="4122458" cy="2743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97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Rectangle 194">
            <a:extLst>
              <a:ext uri="{FF2B5EF4-FFF2-40B4-BE49-F238E27FC236}">
                <a16:creationId xmlns:a16="http://schemas.microsoft.com/office/drawing/2014/main" id="{60131A65-BD4F-A946-AFC9-A70253D9F29D}"/>
              </a:ext>
            </a:extLst>
          </p:cNvPr>
          <p:cNvSpPr/>
          <p:nvPr/>
        </p:nvSpPr>
        <p:spPr>
          <a:xfrm>
            <a:off x="0" y="0"/>
            <a:ext cx="12192000" cy="1143000"/>
          </a:xfrm>
          <a:prstGeom prst="rect">
            <a:avLst/>
          </a:prstGeom>
          <a:solidFill>
            <a:srgbClr val="233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5A67FD0-BFCE-4B75-83FE-3DD785C2275B}"/>
              </a:ext>
            </a:extLst>
          </p:cNvPr>
          <p:cNvSpPr txBox="1"/>
          <p:nvPr/>
        </p:nvSpPr>
        <p:spPr>
          <a:xfrm>
            <a:off x="366693" y="226431"/>
            <a:ext cx="9470205" cy="830997"/>
          </a:xfrm>
          <a:prstGeom prst="rect">
            <a:avLst/>
          </a:prstGeom>
          <a:noFill/>
        </p:spPr>
        <p:txBody>
          <a:bodyPr wrap="square" rtlCol="0">
            <a:spAutoFit/>
          </a:bodyPr>
          <a:lstStyle/>
          <a:p>
            <a:r>
              <a:rPr lang="en-US" sz="4800" dirty="0">
                <a:solidFill>
                  <a:schemeClr val="bg1"/>
                </a:solidFill>
              </a:rPr>
              <a:t>Team Members</a:t>
            </a:r>
          </a:p>
        </p:txBody>
      </p:sp>
      <p:sp>
        <p:nvSpPr>
          <p:cNvPr id="7" name="TextBox 6">
            <a:extLst>
              <a:ext uri="{FF2B5EF4-FFF2-40B4-BE49-F238E27FC236}">
                <a16:creationId xmlns:a16="http://schemas.microsoft.com/office/drawing/2014/main" id="{2FA5DDD0-71CC-4E74-8919-FB711114797D}"/>
              </a:ext>
            </a:extLst>
          </p:cNvPr>
          <p:cNvSpPr txBox="1"/>
          <p:nvPr/>
        </p:nvSpPr>
        <p:spPr>
          <a:xfrm>
            <a:off x="440526" y="1548809"/>
            <a:ext cx="9907527" cy="2462213"/>
          </a:xfrm>
          <a:prstGeom prst="rect">
            <a:avLst/>
          </a:prstGeom>
          <a:noFill/>
        </p:spPr>
        <p:txBody>
          <a:bodyPr wrap="square" rtlCol="0">
            <a:spAutoFit/>
          </a:bodyPr>
          <a:lstStyle/>
          <a:p>
            <a:r>
              <a:rPr lang="en-US" sz="2200" dirty="0">
                <a:solidFill>
                  <a:schemeClr val="bg1"/>
                </a:solidFill>
              </a:rPr>
              <a:t>This is who we are…</a:t>
            </a:r>
          </a:p>
          <a:p>
            <a:pPr marL="342900" indent="-342900">
              <a:buFont typeface="Arial" panose="020B0604020202020204" pitchFamily="34" charset="0"/>
              <a:buChar char="•"/>
            </a:pPr>
            <a:r>
              <a:rPr lang="en-US" sz="2200" dirty="0">
                <a:solidFill>
                  <a:schemeClr val="bg1"/>
                </a:solidFill>
              </a:rPr>
              <a:t>Jennifer Fassbender</a:t>
            </a:r>
          </a:p>
          <a:p>
            <a:pPr marL="342900" indent="-342900">
              <a:buFont typeface="Arial" panose="020B0604020202020204" pitchFamily="34" charset="0"/>
              <a:buChar char="•"/>
            </a:pPr>
            <a:r>
              <a:rPr lang="en-US" sz="2200" dirty="0">
                <a:solidFill>
                  <a:schemeClr val="bg1"/>
                </a:solidFill>
              </a:rPr>
              <a:t>Hinckley Jones - </a:t>
            </a:r>
            <a:r>
              <a:rPr lang="en-US" sz="2200" dirty="0" err="1">
                <a:solidFill>
                  <a:schemeClr val="bg1"/>
                </a:solidFill>
              </a:rPr>
              <a:t>Sanpei</a:t>
            </a:r>
            <a:endParaRPr lang="en-US" sz="2200" dirty="0">
              <a:solidFill>
                <a:schemeClr val="bg1"/>
              </a:solidFill>
            </a:endParaRPr>
          </a:p>
          <a:p>
            <a:pPr marL="342900" indent="-342900">
              <a:buFont typeface="Arial" panose="020B0604020202020204" pitchFamily="34" charset="0"/>
              <a:buChar char="•"/>
            </a:pPr>
            <a:r>
              <a:rPr lang="en-US" sz="2200" dirty="0" err="1">
                <a:solidFill>
                  <a:schemeClr val="bg1"/>
                </a:solidFill>
              </a:rPr>
              <a:t>Joshuah</a:t>
            </a:r>
            <a:r>
              <a:rPr lang="en-US" sz="2200" dirty="0">
                <a:solidFill>
                  <a:schemeClr val="bg1"/>
                </a:solidFill>
              </a:rPr>
              <a:t> Marshall</a:t>
            </a:r>
          </a:p>
          <a:p>
            <a:pPr marL="342900" indent="-342900">
              <a:buFont typeface="Arial" panose="020B0604020202020204" pitchFamily="34" charset="0"/>
              <a:buChar char="•"/>
            </a:pPr>
            <a:r>
              <a:rPr lang="en-US" sz="2200" dirty="0">
                <a:solidFill>
                  <a:schemeClr val="bg1"/>
                </a:solidFill>
              </a:rPr>
              <a:t>Sarah Rudolf</a:t>
            </a:r>
          </a:p>
          <a:p>
            <a:pPr marL="342900" indent="-342900">
              <a:buFont typeface="Arial" panose="020B0604020202020204" pitchFamily="34" charset="0"/>
              <a:buChar char="•"/>
            </a:pPr>
            <a:r>
              <a:rPr lang="en-US" sz="2200" dirty="0">
                <a:solidFill>
                  <a:schemeClr val="bg1"/>
                </a:solidFill>
              </a:rPr>
              <a:t>Michelle Smith</a:t>
            </a:r>
          </a:p>
          <a:p>
            <a:pPr marL="342900" indent="-342900">
              <a:buFont typeface="Arial" panose="020B0604020202020204" pitchFamily="34" charset="0"/>
              <a:buChar char="•"/>
            </a:pPr>
            <a:r>
              <a:rPr lang="en-US" sz="2200">
                <a:solidFill>
                  <a:schemeClr val="bg1"/>
                </a:solidFill>
              </a:rPr>
              <a:t>Curtis Ogden</a:t>
            </a:r>
            <a:endParaRPr lang="en-US" sz="2200" dirty="0">
              <a:solidFill>
                <a:schemeClr val="bg1"/>
              </a:solidFill>
            </a:endParaRPr>
          </a:p>
        </p:txBody>
      </p:sp>
      <p:pic>
        <p:nvPicPr>
          <p:cNvPr id="4098" name="Picture 2" descr="Best Practice For Team Based Performance Management">
            <a:extLst>
              <a:ext uri="{FF2B5EF4-FFF2-40B4-BE49-F238E27FC236}">
                <a16:creationId xmlns:a16="http://schemas.microsoft.com/office/drawing/2014/main" id="{C79FBE05-4D75-4782-B010-EDD4E7404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1909" y="4020378"/>
            <a:ext cx="4859271" cy="2721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47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CHCO 1">
      <a:dk1>
        <a:srgbClr val="003A70"/>
      </a:dk1>
      <a:lt1>
        <a:sysClr val="window" lastClr="FFFFFF"/>
      </a:lt1>
      <a:dk2>
        <a:srgbClr val="0069B3"/>
      </a:dk2>
      <a:lt2>
        <a:srgbClr val="D9D9D6"/>
      </a:lt2>
      <a:accent1>
        <a:srgbClr val="002D72"/>
      </a:accent1>
      <a:accent2>
        <a:srgbClr val="FFE04F"/>
      </a:accent2>
      <a:accent3>
        <a:srgbClr val="F0A900"/>
      </a:accent3>
      <a:accent4>
        <a:srgbClr val="0098D7"/>
      </a:accent4>
      <a:accent5>
        <a:srgbClr val="97999B"/>
      </a:accent5>
      <a:accent6>
        <a:srgbClr val="00A9E0"/>
      </a:accent6>
      <a:hlink>
        <a:srgbClr val="505759"/>
      </a:hlink>
      <a:folHlink>
        <a:srgbClr val="0069B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11499D1A-7756-4D43-BFCB-3AD7627FF0FA}" vid="{36F5B6F4-C4DC-DB4B-8D75-1F1981AC36C8}"/>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Cover-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White them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Section-master">
  <a:themeElements>
    <a:clrScheme name="Custom 3">
      <a:dk1>
        <a:sysClr val="windowText" lastClr="000000"/>
      </a:dk1>
      <a:lt1>
        <a:sysClr val="window" lastClr="FFFFFF"/>
      </a:lt1>
      <a:dk2>
        <a:srgbClr val="FFA800"/>
      </a:dk2>
      <a:lt2>
        <a:srgbClr val="C0C1BF"/>
      </a:lt2>
      <a:accent1>
        <a:srgbClr val="E57200"/>
      </a:accent1>
      <a:accent2>
        <a:srgbClr val="FFCE00"/>
      </a:accent2>
      <a:accent3>
        <a:srgbClr val="00B3BE"/>
      </a:accent3>
      <a:accent4>
        <a:srgbClr val="856822"/>
      </a:accent4>
      <a:accent5>
        <a:srgbClr val="275E37"/>
      </a:accent5>
      <a:accent6>
        <a:srgbClr val="B2E0D6"/>
      </a:accent6>
      <a:hlink>
        <a:srgbClr val="E5CBB1"/>
      </a:hlink>
      <a:folHlink>
        <a:srgbClr val="CCDB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3327</TotalTime>
  <Words>176</Words>
  <Application>Microsoft Macintosh PowerPoint</Application>
  <PresentationFormat>Widescreen</PresentationFormat>
  <Paragraphs>36</Paragraphs>
  <Slides>5</Slides>
  <Notes>1</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5</vt:i4>
      </vt:variant>
    </vt:vector>
  </HeadingPairs>
  <TitlesOfParts>
    <vt:vector size="18" baseType="lpstr">
      <vt:lpstr>Arial</vt:lpstr>
      <vt:lpstr>Avenir Light</vt:lpstr>
      <vt:lpstr>Calibri</vt:lpstr>
      <vt:lpstr>Calibri Light</vt:lpstr>
      <vt:lpstr>Trebuchet MS</vt:lpstr>
      <vt:lpstr>Custom Design</vt:lpstr>
      <vt:lpstr>3_Office Theme</vt:lpstr>
      <vt:lpstr>6_Office Theme</vt:lpstr>
      <vt:lpstr>13_Office Theme</vt:lpstr>
      <vt:lpstr>1_Custom Cover-master</vt:lpstr>
      <vt:lpstr>White theme-master</vt:lpstr>
      <vt:lpstr>Section-master</vt:lpstr>
      <vt:lpstr>Blank</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Varda</dc:creator>
  <cp:lastModifiedBy>Microsoft Office User</cp:lastModifiedBy>
  <cp:revision>20</cp:revision>
  <dcterms:created xsi:type="dcterms:W3CDTF">2020-01-16T03:22:13Z</dcterms:created>
  <dcterms:modified xsi:type="dcterms:W3CDTF">2020-05-18T21:48:28Z</dcterms:modified>
</cp:coreProperties>
</file>