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73" r:id="rId2"/>
    <p:sldMasterId id="2147483870" r:id="rId3"/>
    <p:sldMasterId id="2147483986" r:id="rId4"/>
    <p:sldMasterId id="2147484022" r:id="rId5"/>
    <p:sldMasterId id="2147484024" r:id="rId6"/>
    <p:sldMasterId id="2147484030" r:id="rId7"/>
    <p:sldMasterId id="2147484032" r:id="rId8"/>
  </p:sldMasterIdLst>
  <p:notesMasterIdLst>
    <p:notesMasterId r:id="rId14"/>
  </p:notesMasterIdLst>
  <p:sldIdLst>
    <p:sldId id="1741" r:id="rId9"/>
    <p:sldId id="869" r:id="rId10"/>
    <p:sldId id="1812" r:id="rId11"/>
    <p:sldId id="1811" r:id="rId12"/>
    <p:sldId id="1813"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126"/>
    <a:srgbClr val="7D6270"/>
    <a:srgbClr val="F6D70B"/>
    <a:srgbClr val="B2B2B4"/>
    <a:srgbClr val="DAD3C9"/>
    <a:srgbClr val="4B719E"/>
    <a:srgbClr val="7A81FF"/>
    <a:srgbClr val="C0C0C0"/>
    <a:srgbClr val="4B7699"/>
    <a:srgbClr val="4A7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9" autoAdjust="0"/>
    <p:restoredTop sz="95256" autoAdjust="0"/>
  </p:normalViewPr>
  <p:slideViewPr>
    <p:cSldViewPr snapToGrid="0">
      <p:cViewPr>
        <p:scale>
          <a:sx n="84" d="100"/>
          <a:sy n="84" d="100"/>
        </p:scale>
        <p:origin x="483" y="45"/>
      </p:cViewPr>
      <p:guideLst>
        <p:guide orient="horz" pos="2160"/>
        <p:guide pos="3840"/>
      </p:guideLst>
    </p:cSldViewPr>
  </p:slideViewPr>
  <p:notesTextViewPr>
    <p:cViewPr>
      <p:scale>
        <a:sx n="1" d="1"/>
        <a:sy n="1" d="1"/>
      </p:scale>
      <p:origin x="0" y="0"/>
    </p:cViewPr>
  </p:notesTextViewPr>
  <p:notesViewPr>
    <p:cSldViewPr snapToGrid="0">
      <p:cViewPr>
        <p:scale>
          <a:sx n="110" d="100"/>
          <a:sy n="110" d="100"/>
        </p:scale>
        <p:origin x="168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029" tIns="46515" rIns="93029" bIns="46515" rtlCol="0"/>
          <a:lstStyle>
            <a:lvl1pPr algn="l">
              <a:defRPr sz="1200"/>
            </a:lvl1pPr>
          </a:lstStyle>
          <a:p>
            <a:endParaRPr lang="en-US" dirty="0"/>
          </a:p>
        </p:txBody>
      </p:sp>
      <p:sp>
        <p:nvSpPr>
          <p:cNvPr id="3" name="Date Placeholder 2"/>
          <p:cNvSpPr>
            <a:spLocks noGrp="1"/>
          </p:cNvSpPr>
          <p:nvPr>
            <p:ph type="dt" idx="1"/>
          </p:nvPr>
        </p:nvSpPr>
        <p:spPr>
          <a:xfrm>
            <a:off x="3978132" y="1"/>
            <a:ext cx="3043343" cy="467072"/>
          </a:xfrm>
          <a:prstGeom prst="rect">
            <a:avLst/>
          </a:prstGeom>
        </p:spPr>
        <p:txBody>
          <a:bodyPr vert="horz" lIns="93029" tIns="46515" rIns="93029" bIns="46515" rtlCol="0"/>
          <a:lstStyle>
            <a:lvl1pPr algn="r">
              <a:defRPr sz="1200"/>
            </a:lvl1pPr>
          </a:lstStyle>
          <a:p>
            <a:fld id="{EDAE216F-47E8-43A0-87C0-5756D3F49EB5}" type="datetimeFigureOut">
              <a:rPr lang="en-US" smtClean="0"/>
              <a:t>5/13/2020</a:t>
            </a:fld>
            <a:endParaRPr lang="en-US" dirty="0"/>
          </a:p>
        </p:txBody>
      </p:sp>
      <p:sp>
        <p:nvSpPr>
          <p:cNvPr id="4" name="Slide Image Placeholder 3"/>
          <p:cNvSpPr>
            <a:spLocks noGrp="1" noRot="1" noChangeAspect="1"/>
          </p:cNvSpPr>
          <p:nvPr>
            <p:ph type="sldImg" idx="2"/>
          </p:nvPr>
        </p:nvSpPr>
        <p:spPr>
          <a:xfrm>
            <a:off x="717550" y="1162050"/>
            <a:ext cx="5588000" cy="3143250"/>
          </a:xfrm>
          <a:prstGeom prst="rect">
            <a:avLst/>
          </a:prstGeom>
          <a:noFill/>
          <a:ln w="12700">
            <a:solidFill>
              <a:prstClr val="black"/>
            </a:solidFill>
          </a:ln>
        </p:spPr>
        <p:txBody>
          <a:bodyPr vert="horz" lIns="93029" tIns="46515" rIns="93029" bIns="46515" rtlCol="0" anchor="ctr"/>
          <a:lstStyle/>
          <a:p>
            <a:endParaRPr lang="en-US" dirty="0"/>
          </a:p>
        </p:txBody>
      </p:sp>
      <p:sp>
        <p:nvSpPr>
          <p:cNvPr id="5" name="Notes Placeholder 4"/>
          <p:cNvSpPr>
            <a:spLocks noGrp="1"/>
          </p:cNvSpPr>
          <p:nvPr>
            <p:ph type="body" sz="quarter" idx="3"/>
          </p:nvPr>
        </p:nvSpPr>
        <p:spPr>
          <a:xfrm>
            <a:off x="702311" y="4480004"/>
            <a:ext cx="5618480" cy="3665459"/>
          </a:xfrm>
          <a:prstGeom prst="rect">
            <a:avLst/>
          </a:prstGeom>
        </p:spPr>
        <p:txBody>
          <a:bodyPr vert="horz" lIns="93029" tIns="46515" rIns="93029" bIns="465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029" tIns="46515" rIns="93029" bIns="465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029" tIns="46515" rIns="93029" bIns="46515" rtlCol="0" anchor="b"/>
          <a:lstStyle>
            <a:lvl1pPr algn="r">
              <a:defRPr sz="1200"/>
            </a:lvl1pPr>
          </a:lstStyle>
          <a:p>
            <a:fld id="{94B5A1B6-6661-4D2A-869A-6624F988CDB5}" type="slidenum">
              <a:rPr lang="en-US" smtClean="0"/>
              <a:t>‹#›</a:t>
            </a:fld>
            <a:endParaRPr lang="en-US" dirty="0"/>
          </a:p>
        </p:txBody>
      </p:sp>
    </p:spTree>
    <p:extLst>
      <p:ext uri="{BB962C8B-B14F-4D97-AF65-F5344CB8AC3E}">
        <p14:creationId xmlns:p14="http://schemas.microsoft.com/office/powerpoint/2010/main" val="3614588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FA89D-7477-4E58-B1E4-79DD4ADEB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76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829734" y="2476501"/>
            <a:ext cx="5317065" cy="828860"/>
          </a:xfrm>
        </p:spPr>
        <p:txBody>
          <a:bodyPr>
            <a:normAutofit/>
          </a:bodyPr>
          <a:lstStyle/>
          <a:p>
            <a:r>
              <a:rPr lang="en-US" sz="4000" dirty="0"/>
              <a:t>Title in lowercase</a:t>
            </a:r>
          </a:p>
        </p:txBody>
      </p:sp>
      <p:sp>
        <p:nvSpPr>
          <p:cNvPr id="10" name="Subtitle 2"/>
          <p:cNvSpPr>
            <a:spLocks noGrp="1"/>
          </p:cNvSpPr>
          <p:nvPr>
            <p:ph type="subTitle" idx="1"/>
          </p:nvPr>
        </p:nvSpPr>
        <p:spPr>
          <a:xfrm>
            <a:off x="829733" y="3305361"/>
            <a:ext cx="3277555" cy="597169"/>
          </a:xfrm>
        </p:spPr>
        <p:txBody>
          <a:bodyPr>
            <a:normAutofit/>
          </a:bodyPr>
          <a:lstStyle/>
          <a:p>
            <a:r>
              <a:rPr lang="en-US" sz="1600" b="1" dirty="0"/>
              <a:t>Subtitle goes here</a:t>
            </a:r>
          </a:p>
        </p:txBody>
      </p:sp>
    </p:spTree>
    <p:extLst>
      <p:ext uri="{BB962C8B-B14F-4D97-AF65-F5344CB8AC3E}">
        <p14:creationId xmlns:p14="http://schemas.microsoft.com/office/powerpoint/2010/main" val="366750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A61425-179D-084E-901F-8962303886FE}" type="datetime1">
              <a:rPr lang="en-US" smtClean="0"/>
              <a:t>5/13/2020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182215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74A62E7-6382-DC43-AB43-DBE90D6940DE}" type="datetime1">
              <a:rPr lang="en-US" smtClean="0"/>
              <a:t>5/13/2020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3182823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763659" y="462330"/>
            <a:ext cx="5156821" cy="378286"/>
          </a:xfrm>
          <a:prstGeom prst="rect">
            <a:avLst/>
          </a:prstGeom>
        </p:spPr>
        <p:txBody>
          <a:bodyPr anchor="b"/>
          <a:lstStyle>
            <a:lvl1pPr marL="0" indent="0">
              <a:buNone/>
              <a:defRPr sz="1865" b="1" cap="all" baseline="0">
                <a:solidFill>
                  <a:srgbClr val="97999B"/>
                </a:solidFill>
              </a:defRPr>
            </a:lvl1pPr>
            <a:lvl2pPr marL="609036" indent="0">
              <a:buNone/>
              <a:defRPr sz="2398">
                <a:solidFill>
                  <a:schemeClr val="tx1">
                    <a:tint val="75000"/>
                  </a:schemeClr>
                </a:solidFill>
              </a:defRPr>
            </a:lvl2pPr>
            <a:lvl3pPr marL="1218072" indent="0">
              <a:buNone/>
              <a:defRPr sz="2131">
                <a:solidFill>
                  <a:schemeClr val="tx1">
                    <a:tint val="75000"/>
                  </a:schemeClr>
                </a:solidFill>
              </a:defRPr>
            </a:lvl3pPr>
            <a:lvl4pPr marL="1827108" indent="0">
              <a:buNone/>
              <a:defRPr sz="1865">
                <a:solidFill>
                  <a:schemeClr val="tx1">
                    <a:tint val="75000"/>
                  </a:schemeClr>
                </a:solidFill>
              </a:defRPr>
            </a:lvl4pPr>
            <a:lvl5pPr marL="2436144" indent="0">
              <a:buNone/>
              <a:defRPr sz="1865">
                <a:solidFill>
                  <a:schemeClr val="tx1">
                    <a:tint val="75000"/>
                  </a:schemeClr>
                </a:solidFill>
              </a:defRPr>
            </a:lvl5pPr>
            <a:lvl6pPr marL="3045181" indent="0">
              <a:buNone/>
              <a:defRPr sz="1865">
                <a:solidFill>
                  <a:schemeClr val="tx1">
                    <a:tint val="75000"/>
                  </a:schemeClr>
                </a:solidFill>
              </a:defRPr>
            </a:lvl6pPr>
            <a:lvl7pPr marL="3654217" indent="0">
              <a:buNone/>
              <a:defRPr sz="1865">
                <a:solidFill>
                  <a:schemeClr val="tx1">
                    <a:tint val="75000"/>
                  </a:schemeClr>
                </a:solidFill>
              </a:defRPr>
            </a:lvl7pPr>
            <a:lvl8pPr marL="4263253" indent="0">
              <a:buNone/>
              <a:defRPr sz="1865">
                <a:solidFill>
                  <a:schemeClr val="tx1">
                    <a:tint val="75000"/>
                  </a:schemeClr>
                </a:solidFill>
              </a:defRPr>
            </a:lvl8pPr>
            <a:lvl9pPr marL="4872289" indent="0">
              <a:buNone/>
              <a:defRPr sz="1865">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765154" y="840615"/>
            <a:ext cx="5156821" cy="3636064"/>
          </a:xfrm>
          <a:prstGeom prst="rect">
            <a:avLst/>
          </a:prstGeom>
        </p:spPr>
        <p:txBody>
          <a:bodyPr anchor="b" anchorCtr="0">
            <a:normAutofit/>
          </a:bodyPr>
          <a:lstStyle>
            <a:lvl1pPr algn="l">
              <a:defRPr sz="5328" b="1" cap="none" baseline="0">
                <a:solidFill>
                  <a:schemeClr val="tx2"/>
                </a:solidFill>
              </a:defRPr>
            </a:lvl1pPr>
          </a:lstStyle>
          <a:p>
            <a:r>
              <a:rPr lang="en-US" dirty="0"/>
              <a:t>Presentation Title Here</a:t>
            </a:r>
          </a:p>
        </p:txBody>
      </p:sp>
      <p:sp>
        <p:nvSpPr>
          <p:cNvPr id="9" name="Text Placeholder 2"/>
          <p:cNvSpPr>
            <a:spLocks noGrp="1"/>
          </p:cNvSpPr>
          <p:nvPr>
            <p:ph type="body" sz="quarter" idx="13" hasCustomPrompt="1"/>
          </p:nvPr>
        </p:nvSpPr>
        <p:spPr>
          <a:xfrm>
            <a:off x="763659" y="4492566"/>
            <a:ext cx="5158316" cy="1106971"/>
          </a:xfrm>
          <a:prstGeom prst="rect">
            <a:avLst/>
          </a:prstGeom>
        </p:spPr>
        <p:txBody>
          <a:bodyPr vert="horz">
            <a:spAutoFit/>
          </a:bodyPr>
          <a:lstStyle>
            <a:lvl1pPr marL="0" indent="0">
              <a:buNone/>
              <a:defRPr sz="2131" baseline="0">
                <a:solidFill>
                  <a:schemeClr val="accent5"/>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897" y="5935551"/>
            <a:ext cx="2424788" cy="57448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126" y="5960000"/>
            <a:ext cx="2062681" cy="540952"/>
          </a:xfrm>
          <a:prstGeom prst="rect">
            <a:avLst/>
          </a:prstGeom>
        </p:spPr>
      </p:pic>
    </p:spTree>
    <p:extLst>
      <p:ext uri="{BB962C8B-B14F-4D97-AF65-F5344CB8AC3E}">
        <p14:creationId xmlns:p14="http://schemas.microsoft.com/office/powerpoint/2010/main" val="290025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pic>
        <p:nvPicPr>
          <p:cNvPr id="12" name="Picture 11" descr="patter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44533" y="2366763"/>
            <a:ext cx="7247467" cy="4347840"/>
          </a:xfrm>
          <a:prstGeom prst="rect">
            <a:avLst/>
          </a:prstGeom>
        </p:spPr>
      </p:pic>
      <p:sp>
        <p:nvSpPr>
          <p:cNvPr id="7" name="Text Placeholder 2"/>
          <p:cNvSpPr>
            <a:spLocks noGrp="1"/>
          </p:cNvSpPr>
          <p:nvPr>
            <p:ph type="body" idx="1" hasCustomPrompt="1"/>
          </p:nvPr>
        </p:nvSpPr>
        <p:spPr>
          <a:xfrm>
            <a:off x="763659" y="462330"/>
            <a:ext cx="5156821" cy="378286"/>
          </a:xfrm>
          <a:prstGeom prst="rect">
            <a:avLst/>
          </a:prstGeom>
        </p:spPr>
        <p:txBody>
          <a:bodyPr anchor="b"/>
          <a:lstStyle>
            <a:lvl1pPr marL="0" indent="0">
              <a:buNone/>
              <a:defRPr sz="1865" b="1" cap="all" baseline="0">
                <a:solidFill>
                  <a:srgbClr val="97999B"/>
                </a:solidFill>
              </a:defRPr>
            </a:lvl1pPr>
            <a:lvl2pPr marL="609036" indent="0">
              <a:buNone/>
              <a:defRPr sz="2398">
                <a:solidFill>
                  <a:schemeClr val="tx1">
                    <a:tint val="75000"/>
                  </a:schemeClr>
                </a:solidFill>
              </a:defRPr>
            </a:lvl2pPr>
            <a:lvl3pPr marL="1218072" indent="0">
              <a:buNone/>
              <a:defRPr sz="2131">
                <a:solidFill>
                  <a:schemeClr val="tx1">
                    <a:tint val="75000"/>
                  </a:schemeClr>
                </a:solidFill>
              </a:defRPr>
            </a:lvl3pPr>
            <a:lvl4pPr marL="1827108" indent="0">
              <a:buNone/>
              <a:defRPr sz="1865">
                <a:solidFill>
                  <a:schemeClr val="tx1">
                    <a:tint val="75000"/>
                  </a:schemeClr>
                </a:solidFill>
              </a:defRPr>
            </a:lvl4pPr>
            <a:lvl5pPr marL="2436144" indent="0">
              <a:buNone/>
              <a:defRPr sz="1865">
                <a:solidFill>
                  <a:schemeClr val="tx1">
                    <a:tint val="75000"/>
                  </a:schemeClr>
                </a:solidFill>
              </a:defRPr>
            </a:lvl5pPr>
            <a:lvl6pPr marL="3045181" indent="0">
              <a:buNone/>
              <a:defRPr sz="1865">
                <a:solidFill>
                  <a:schemeClr val="tx1">
                    <a:tint val="75000"/>
                  </a:schemeClr>
                </a:solidFill>
              </a:defRPr>
            </a:lvl6pPr>
            <a:lvl7pPr marL="3654217" indent="0">
              <a:buNone/>
              <a:defRPr sz="1865">
                <a:solidFill>
                  <a:schemeClr val="tx1">
                    <a:tint val="75000"/>
                  </a:schemeClr>
                </a:solidFill>
              </a:defRPr>
            </a:lvl7pPr>
            <a:lvl8pPr marL="4263253" indent="0">
              <a:buNone/>
              <a:defRPr sz="1865">
                <a:solidFill>
                  <a:schemeClr val="tx1">
                    <a:tint val="75000"/>
                  </a:schemeClr>
                </a:solidFill>
              </a:defRPr>
            </a:lvl8pPr>
            <a:lvl9pPr marL="4872289" indent="0">
              <a:buNone/>
              <a:defRPr sz="1865">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765154" y="840615"/>
            <a:ext cx="5156821" cy="3636064"/>
          </a:xfrm>
          <a:prstGeom prst="rect">
            <a:avLst/>
          </a:prstGeom>
        </p:spPr>
        <p:txBody>
          <a:bodyPr anchor="b" anchorCtr="0">
            <a:normAutofit/>
          </a:bodyPr>
          <a:lstStyle>
            <a:lvl1pPr algn="l">
              <a:defRPr sz="5328" b="1" cap="none" baseline="0">
                <a:solidFill>
                  <a:schemeClr val="tx2"/>
                </a:solidFill>
              </a:defRPr>
            </a:lvl1pPr>
          </a:lstStyle>
          <a:p>
            <a:r>
              <a:rPr lang="en-US" dirty="0"/>
              <a:t>Presentation Title Here</a:t>
            </a:r>
          </a:p>
        </p:txBody>
      </p:sp>
      <p:sp>
        <p:nvSpPr>
          <p:cNvPr id="9" name="Text Placeholder 2"/>
          <p:cNvSpPr>
            <a:spLocks noGrp="1"/>
          </p:cNvSpPr>
          <p:nvPr>
            <p:ph type="body" sz="quarter" idx="13" hasCustomPrompt="1"/>
          </p:nvPr>
        </p:nvSpPr>
        <p:spPr>
          <a:xfrm>
            <a:off x="763659" y="4492566"/>
            <a:ext cx="5158316" cy="1106971"/>
          </a:xfrm>
          <a:prstGeom prst="rect">
            <a:avLst/>
          </a:prstGeom>
        </p:spPr>
        <p:txBody>
          <a:bodyPr vert="horz">
            <a:spAutoFit/>
          </a:bodyPr>
          <a:lstStyle>
            <a:lvl1pPr marL="0" indent="0">
              <a:buNone/>
              <a:defRPr sz="2131" baseline="0">
                <a:solidFill>
                  <a:schemeClr val="accent5"/>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897" y="5935551"/>
            <a:ext cx="2424788" cy="5744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1126" y="5960000"/>
            <a:ext cx="2062681" cy="540952"/>
          </a:xfrm>
          <a:prstGeom prst="rect">
            <a:avLst/>
          </a:prstGeom>
        </p:spPr>
      </p:pic>
    </p:spTree>
    <p:extLst>
      <p:ext uri="{BB962C8B-B14F-4D97-AF65-F5344CB8AC3E}">
        <p14:creationId xmlns:p14="http://schemas.microsoft.com/office/powerpoint/2010/main" val="1027430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ble of Contents (3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28" name="Group 27"/>
          <p:cNvGrpSpPr/>
          <p:nvPr userDrawn="1"/>
        </p:nvGrpSpPr>
        <p:grpSpPr>
          <a:xfrm>
            <a:off x="1636438" y="1897294"/>
            <a:ext cx="4907961" cy="409958"/>
            <a:chOff x="1227328" y="1424287"/>
            <a:chExt cx="3680971" cy="307753"/>
          </a:xfrm>
        </p:grpSpPr>
        <p:cxnSp>
          <p:nvCxnSpPr>
            <p:cNvPr id="29" name="Straight Connector 28"/>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599" b="1" kern="1200" dirty="0">
                <a:solidFill>
                  <a:prstClr val="white"/>
                </a:solidFill>
                <a:latin typeface="Arial" charset="0"/>
                <a:ea typeface="Arial" charset="0"/>
                <a:cs typeface="Arial" charset="0"/>
              </a:endParaRPr>
            </a:p>
          </p:txBody>
        </p:sp>
        <p:sp>
          <p:nvSpPr>
            <p:cNvPr id="31" name="TextBox 30"/>
            <p:cNvSpPr txBox="1"/>
            <p:nvPr/>
          </p:nvSpPr>
          <p:spPr>
            <a:xfrm>
              <a:off x="1251614" y="1429474"/>
              <a:ext cx="312903" cy="254054"/>
            </a:xfrm>
            <a:prstGeom prst="rect">
              <a:avLst/>
            </a:prstGeom>
            <a:noFill/>
          </p:spPr>
          <p:txBody>
            <a:bodyPr wrap="square" rtlCol="0">
              <a:spAutoFit/>
            </a:bodyPr>
            <a:lstStyle/>
            <a:p>
              <a:r>
                <a:rPr lang="en-US" sz="1599" b="1" dirty="0">
                  <a:solidFill>
                    <a:schemeClr val="bg1"/>
                  </a:solidFill>
                  <a:latin typeface="Arial"/>
                  <a:cs typeface="Arial"/>
                </a:rPr>
                <a:t>1</a:t>
              </a:r>
            </a:p>
          </p:txBody>
        </p:sp>
      </p:grpSp>
      <p:grpSp>
        <p:nvGrpSpPr>
          <p:cNvPr id="32" name="Group 31"/>
          <p:cNvGrpSpPr/>
          <p:nvPr userDrawn="1"/>
        </p:nvGrpSpPr>
        <p:grpSpPr>
          <a:xfrm>
            <a:off x="1643963" y="2687382"/>
            <a:ext cx="4900436" cy="397260"/>
            <a:chOff x="1232972" y="2017404"/>
            <a:chExt cx="3675327" cy="298221"/>
          </a:xfrm>
        </p:grpSpPr>
        <p:sp>
          <p:nvSpPr>
            <p:cNvPr id="33" name="Oval 32"/>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grpSp>
          <p:nvGrpSpPr>
            <p:cNvPr id="34" name="Group 33"/>
            <p:cNvGrpSpPr/>
            <p:nvPr userDrawn="1"/>
          </p:nvGrpSpPr>
          <p:grpSpPr>
            <a:xfrm>
              <a:off x="1232972" y="2021694"/>
              <a:ext cx="3675327" cy="254055"/>
              <a:chOff x="1232972" y="2021694"/>
              <a:chExt cx="3675327" cy="254055"/>
            </a:xfrm>
          </p:grpSpPr>
          <p:cxnSp>
            <p:nvCxnSpPr>
              <p:cNvPr id="35" name="Straight Connector 34"/>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userDrawn="1"/>
            </p:nvSpPr>
            <p:spPr>
              <a:xfrm>
                <a:off x="1232972" y="2021694"/>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2</a:t>
                </a:r>
              </a:p>
            </p:txBody>
          </p:sp>
        </p:grpSp>
      </p:grpSp>
      <p:sp>
        <p:nvSpPr>
          <p:cNvPr id="40" name="Text Placeholder 13"/>
          <p:cNvSpPr>
            <a:spLocks noGrp="1"/>
          </p:cNvSpPr>
          <p:nvPr>
            <p:ph type="body" sz="quarter" idx="11" hasCustomPrompt="1"/>
          </p:nvPr>
        </p:nvSpPr>
        <p:spPr>
          <a:xfrm>
            <a:off x="6815667" y="1492499"/>
            <a:ext cx="4497917" cy="4293094"/>
          </a:xfrm>
          <a:prstGeom prst="rect">
            <a:avLst/>
          </a:prstGeom>
        </p:spPr>
        <p:txBody>
          <a:bodyPr vert="horz"/>
          <a:lstStyle>
            <a:lvl1pPr marL="0" indent="0">
              <a:lnSpc>
                <a:spcPct val="250000"/>
              </a:lnSpc>
              <a:spcBef>
                <a:spcPts val="0"/>
              </a:spcBef>
              <a:buNone/>
              <a:defRPr sz="2131" baseline="0">
                <a:solidFill>
                  <a:schemeClr val="accent5">
                    <a:lumMod val="50000"/>
                  </a:schemeClr>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p:txBody>
      </p:sp>
      <p:grpSp>
        <p:nvGrpSpPr>
          <p:cNvPr id="44" name="Group 43"/>
          <p:cNvGrpSpPr/>
          <p:nvPr userDrawn="1"/>
        </p:nvGrpSpPr>
        <p:grpSpPr>
          <a:xfrm>
            <a:off x="1644622" y="3472290"/>
            <a:ext cx="4899777" cy="338426"/>
            <a:chOff x="1233466" y="2606633"/>
            <a:chExt cx="3674833" cy="254055"/>
          </a:xfrm>
        </p:grpSpPr>
        <p:cxnSp>
          <p:nvCxnSpPr>
            <p:cNvPr id="45" name="Straight Connector 44"/>
            <p:cNvCxnSpPr/>
            <p:nvPr/>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userDrawn="1"/>
          </p:nvSpPr>
          <p:spPr>
            <a:xfrm>
              <a:off x="1233466" y="2606633"/>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3</a:t>
              </a:r>
            </a:p>
          </p:txBody>
        </p:sp>
      </p:grpSp>
      <p:grpSp>
        <p:nvGrpSpPr>
          <p:cNvPr id="47" name="Group 46"/>
          <p:cNvGrpSpPr/>
          <p:nvPr userDrawn="1"/>
        </p:nvGrpSpPr>
        <p:grpSpPr>
          <a:xfrm>
            <a:off x="1644622" y="3464781"/>
            <a:ext cx="417204" cy="403671"/>
            <a:chOff x="1233466" y="2600989"/>
            <a:chExt cx="312903" cy="303033"/>
          </a:xfrm>
        </p:grpSpPr>
        <p:sp>
          <p:nvSpPr>
            <p:cNvPr id="48" name="Oval 47"/>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sp>
          <p:nvSpPr>
            <p:cNvPr id="49" name="TextBox 48"/>
            <p:cNvSpPr txBox="1"/>
            <p:nvPr userDrawn="1"/>
          </p:nvSpPr>
          <p:spPr>
            <a:xfrm>
              <a:off x="1233466" y="2606633"/>
              <a:ext cx="312903" cy="254054"/>
            </a:xfrm>
            <a:prstGeom prst="rect">
              <a:avLst/>
            </a:prstGeom>
            <a:noFill/>
          </p:spPr>
          <p:txBody>
            <a:bodyPr wrap="square" rtlCol="0">
              <a:spAutoFit/>
            </a:bodyPr>
            <a:lstStyle/>
            <a:p>
              <a:pPr algn="ctr"/>
              <a:r>
                <a:rPr lang="en-US" sz="1599" b="1" dirty="0">
                  <a:solidFill>
                    <a:schemeClr val="bg1"/>
                  </a:solidFill>
                  <a:latin typeface="Arial"/>
                  <a:cs typeface="Arial"/>
                </a:rPr>
                <a:t>3</a:t>
              </a:r>
            </a:p>
          </p:txBody>
        </p:sp>
      </p:grpSp>
      <p:sp>
        <p:nvSpPr>
          <p:cNvPr id="20" name="Text Placeholder 3"/>
          <p:cNvSpPr>
            <a:spLocks noGrp="1"/>
          </p:cNvSpPr>
          <p:nvPr>
            <p:ph type="body" sz="quarter" idx="12" hasCustomPrompt="1"/>
          </p:nvPr>
        </p:nvSpPr>
        <p:spPr>
          <a:xfrm>
            <a:off x="1533817" y="726498"/>
            <a:ext cx="9779768" cy="619610"/>
          </a:xfrm>
          <a:prstGeom prst="rect">
            <a:avLst/>
          </a:prstGeom>
        </p:spPr>
        <p:txBody>
          <a:bodyPr vert="horz"/>
          <a:lstStyle>
            <a:lvl1pPr marL="0" indent="0">
              <a:buFont typeface="Arial"/>
              <a:buNone/>
              <a:defRPr sz="2664" b="1" baseline="0">
                <a:solidFill>
                  <a:schemeClr val="tx2"/>
                </a:solidFill>
              </a:defRPr>
            </a:lvl1pPr>
            <a:lvl2pPr marL="609036" indent="0">
              <a:buFont typeface="Arial"/>
              <a:buNone/>
              <a:defRPr sz="2664"/>
            </a:lvl2pPr>
            <a:lvl3pPr marL="1218072" indent="0">
              <a:buFont typeface="Arial"/>
              <a:buNone/>
              <a:defRPr sz="2664"/>
            </a:lvl3pPr>
            <a:lvl4pPr marL="1827108" indent="0">
              <a:buFont typeface="Arial"/>
              <a:buNone/>
              <a:defRPr sz="2664"/>
            </a:lvl4pPr>
            <a:lvl5pPr marL="2436144" indent="0">
              <a:buFont typeface="Arial"/>
              <a:buNone/>
              <a:defRPr sz="2664"/>
            </a:lvl5pPr>
          </a:lstStyle>
          <a:p>
            <a:pPr lvl="0"/>
            <a:r>
              <a:rPr lang="en-US" dirty="0"/>
              <a:t>Click Here to Edit Today’s Discussion </a:t>
            </a:r>
          </a:p>
        </p:txBody>
      </p:sp>
    </p:spTree>
    <p:extLst>
      <p:ext uri="{BB962C8B-B14F-4D97-AF65-F5344CB8AC3E}">
        <p14:creationId xmlns:p14="http://schemas.microsoft.com/office/powerpoint/2010/main" val="3056158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able of Contents (4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5" name="Group 4"/>
          <p:cNvGrpSpPr/>
          <p:nvPr userDrawn="1"/>
        </p:nvGrpSpPr>
        <p:grpSpPr>
          <a:xfrm>
            <a:off x="1636438" y="1897294"/>
            <a:ext cx="4907961" cy="409958"/>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599" b="1" kern="1200" dirty="0">
                <a:solidFill>
                  <a:prstClr val="white"/>
                </a:solidFill>
                <a:latin typeface="Arial" charset="0"/>
                <a:ea typeface="Arial" charset="0"/>
                <a:cs typeface="Arial" charset="0"/>
              </a:endParaRPr>
            </a:p>
          </p:txBody>
        </p:sp>
        <p:sp>
          <p:nvSpPr>
            <p:cNvPr id="8" name="TextBox 7"/>
            <p:cNvSpPr txBox="1"/>
            <p:nvPr/>
          </p:nvSpPr>
          <p:spPr>
            <a:xfrm>
              <a:off x="1251614" y="1429474"/>
              <a:ext cx="312903" cy="254054"/>
            </a:xfrm>
            <a:prstGeom prst="rect">
              <a:avLst/>
            </a:prstGeom>
            <a:noFill/>
          </p:spPr>
          <p:txBody>
            <a:bodyPr wrap="square" rtlCol="0">
              <a:spAutoFit/>
            </a:bodyPr>
            <a:lstStyle/>
            <a:p>
              <a:r>
                <a:rPr lang="en-US" sz="1599" b="1" dirty="0">
                  <a:solidFill>
                    <a:schemeClr val="bg1"/>
                  </a:solidFill>
                  <a:latin typeface="Arial"/>
                  <a:cs typeface="Arial"/>
                </a:rPr>
                <a:t>1</a:t>
              </a:r>
            </a:p>
          </p:txBody>
        </p:sp>
      </p:grpSp>
      <p:grpSp>
        <p:nvGrpSpPr>
          <p:cNvPr id="9" name="Group 8"/>
          <p:cNvGrpSpPr/>
          <p:nvPr userDrawn="1"/>
        </p:nvGrpSpPr>
        <p:grpSpPr>
          <a:xfrm>
            <a:off x="1643963" y="2687382"/>
            <a:ext cx="4900436" cy="397260"/>
            <a:chOff x="1232972" y="2017404"/>
            <a:chExt cx="3675327" cy="298221"/>
          </a:xfrm>
        </p:grpSpPr>
        <p:sp>
          <p:nvSpPr>
            <p:cNvPr id="10" name="Oval 9"/>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grpSp>
          <p:nvGrpSpPr>
            <p:cNvPr id="11" name="Group 10"/>
            <p:cNvGrpSpPr/>
            <p:nvPr userDrawn="1"/>
          </p:nvGrpSpPr>
          <p:grpSpPr>
            <a:xfrm>
              <a:off x="1232972" y="2021694"/>
              <a:ext cx="3675327" cy="254055"/>
              <a:chOff x="1232972" y="2021694"/>
              <a:chExt cx="3675327" cy="254055"/>
            </a:xfrm>
          </p:grpSpPr>
          <p:cxnSp>
            <p:nvCxnSpPr>
              <p:cNvPr id="12" name="Straight Connector 11"/>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1232972" y="2021694"/>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2</a:t>
                </a:r>
              </a:p>
            </p:txBody>
          </p:sp>
        </p:grpSp>
      </p:grpSp>
      <p:cxnSp>
        <p:nvCxnSpPr>
          <p:cNvPr id="14" name="Straight Connector 13"/>
          <p:cNvCxnSpPr/>
          <p:nvPr userDrawn="1"/>
        </p:nvCxnSpPr>
        <p:spPr>
          <a:xfrm flipV="1">
            <a:off x="2454418" y="3746673"/>
            <a:ext cx="4089981" cy="2271"/>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1644622" y="3464781"/>
            <a:ext cx="417204" cy="403671"/>
            <a:chOff x="1233466" y="2600989"/>
            <a:chExt cx="312903" cy="303033"/>
          </a:xfrm>
        </p:grpSpPr>
        <p:sp>
          <p:nvSpPr>
            <p:cNvPr id="16" name="Oval 15"/>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sp>
          <p:nvSpPr>
            <p:cNvPr id="17" name="TextBox 16"/>
            <p:cNvSpPr txBox="1"/>
            <p:nvPr userDrawn="1"/>
          </p:nvSpPr>
          <p:spPr>
            <a:xfrm>
              <a:off x="1233466" y="2606633"/>
              <a:ext cx="312903" cy="254054"/>
            </a:xfrm>
            <a:prstGeom prst="rect">
              <a:avLst/>
            </a:prstGeom>
            <a:noFill/>
          </p:spPr>
          <p:txBody>
            <a:bodyPr wrap="square" rtlCol="0">
              <a:spAutoFit/>
            </a:bodyPr>
            <a:lstStyle/>
            <a:p>
              <a:pPr algn="ctr"/>
              <a:r>
                <a:rPr lang="en-US" sz="1599" b="1" dirty="0">
                  <a:solidFill>
                    <a:schemeClr val="bg1"/>
                  </a:solidFill>
                  <a:latin typeface="Arial"/>
                  <a:cs typeface="Arial"/>
                </a:rPr>
                <a:t>3</a:t>
              </a:r>
            </a:p>
          </p:txBody>
        </p:sp>
      </p:grpSp>
      <p:grpSp>
        <p:nvGrpSpPr>
          <p:cNvPr id="18" name="Group 17"/>
          <p:cNvGrpSpPr/>
          <p:nvPr userDrawn="1"/>
        </p:nvGrpSpPr>
        <p:grpSpPr>
          <a:xfrm>
            <a:off x="1636438" y="4258611"/>
            <a:ext cx="4907961" cy="338426"/>
            <a:chOff x="1227328" y="3196920"/>
            <a:chExt cx="3680971" cy="254055"/>
          </a:xfrm>
        </p:grpSpPr>
        <p:cxnSp>
          <p:nvCxnSpPr>
            <p:cNvPr id="19" name="Straight Connector 18"/>
            <p:cNvCxnSpPr/>
            <p:nvPr/>
          </p:nvCxnSpPr>
          <p:spPr>
            <a:xfrm flipV="1">
              <a:off x="1840813" y="3403498"/>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1227328" y="3196920"/>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4</a:t>
              </a:r>
            </a:p>
          </p:txBody>
        </p:sp>
      </p:grpSp>
      <p:sp>
        <p:nvSpPr>
          <p:cNvPr id="21" name="Text Placeholder 13"/>
          <p:cNvSpPr>
            <a:spLocks noGrp="1"/>
          </p:cNvSpPr>
          <p:nvPr>
            <p:ph type="body" sz="quarter" idx="11" hasCustomPrompt="1"/>
          </p:nvPr>
        </p:nvSpPr>
        <p:spPr>
          <a:xfrm>
            <a:off x="6815667" y="1519210"/>
            <a:ext cx="4497917" cy="4293094"/>
          </a:xfrm>
          <a:prstGeom prst="rect">
            <a:avLst/>
          </a:prstGeom>
        </p:spPr>
        <p:txBody>
          <a:bodyPr vert="horz"/>
          <a:lstStyle>
            <a:lvl1pPr marL="0" indent="0">
              <a:lnSpc>
                <a:spcPct val="275000"/>
              </a:lnSpc>
              <a:spcBef>
                <a:spcPts val="0"/>
              </a:spcBef>
              <a:buNone/>
              <a:defRPr sz="1865" baseline="0">
                <a:solidFill>
                  <a:schemeClr val="accent5">
                    <a:lumMod val="50000"/>
                  </a:schemeClr>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p:txBody>
      </p:sp>
      <p:grpSp>
        <p:nvGrpSpPr>
          <p:cNvPr id="23" name="Group 22"/>
          <p:cNvGrpSpPr/>
          <p:nvPr userDrawn="1"/>
        </p:nvGrpSpPr>
        <p:grpSpPr>
          <a:xfrm>
            <a:off x="1626359" y="4217648"/>
            <a:ext cx="417204" cy="409958"/>
            <a:chOff x="1219769" y="3166166"/>
            <a:chExt cx="312903" cy="307753"/>
          </a:xfrm>
        </p:grpSpPr>
        <p:sp>
          <p:nvSpPr>
            <p:cNvPr id="24" name="Oval 23"/>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sp>
          <p:nvSpPr>
            <p:cNvPr id="25" name="TextBox 24"/>
            <p:cNvSpPr txBox="1"/>
            <p:nvPr userDrawn="1"/>
          </p:nvSpPr>
          <p:spPr>
            <a:xfrm>
              <a:off x="1219769" y="3174240"/>
              <a:ext cx="312903" cy="254054"/>
            </a:xfrm>
            <a:prstGeom prst="rect">
              <a:avLst/>
            </a:prstGeom>
            <a:noFill/>
          </p:spPr>
          <p:txBody>
            <a:bodyPr wrap="square" rtlCol="0">
              <a:spAutoFit/>
            </a:bodyPr>
            <a:lstStyle/>
            <a:p>
              <a:pPr algn="ctr"/>
              <a:r>
                <a:rPr lang="en-US" sz="1599" b="1" dirty="0">
                  <a:solidFill>
                    <a:schemeClr val="bg1"/>
                  </a:solidFill>
                  <a:latin typeface="Arial"/>
                  <a:cs typeface="Arial"/>
                </a:rPr>
                <a:t>4</a:t>
              </a:r>
            </a:p>
          </p:txBody>
        </p:sp>
      </p:grpSp>
      <p:sp>
        <p:nvSpPr>
          <p:cNvPr id="26" name="Text Placeholder 3"/>
          <p:cNvSpPr>
            <a:spLocks noGrp="1"/>
          </p:cNvSpPr>
          <p:nvPr>
            <p:ph type="body" sz="quarter" idx="12" hasCustomPrompt="1"/>
          </p:nvPr>
        </p:nvSpPr>
        <p:spPr>
          <a:xfrm>
            <a:off x="1533817" y="726498"/>
            <a:ext cx="9779768" cy="619610"/>
          </a:xfrm>
          <a:prstGeom prst="rect">
            <a:avLst/>
          </a:prstGeom>
        </p:spPr>
        <p:txBody>
          <a:bodyPr vert="horz"/>
          <a:lstStyle>
            <a:lvl1pPr marL="0" indent="0">
              <a:buFont typeface="Arial"/>
              <a:buNone/>
              <a:defRPr sz="2664" b="1" baseline="0">
                <a:solidFill>
                  <a:schemeClr val="tx2"/>
                </a:solidFill>
              </a:defRPr>
            </a:lvl1pPr>
            <a:lvl2pPr marL="609036" indent="0">
              <a:buFont typeface="Arial"/>
              <a:buNone/>
              <a:defRPr sz="2664"/>
            </a:lvl2pPr>
            <a:lvl3pPr marL="1218072" indent="0">
              <a:buFont typeface="Arial"/>
              <a:buNone/>
              <a:defRPr sz="2664"/>
            </a:lvl3pPr>
            <a:lvl4pPr marL="1827108" indent="0">
              <a:buFont typeface="Arial"/>
              <a:buNone/>
              <a:defRPr sz="2664"/>
            </a:lvl4pPr>
            <a:lvl5pPr marL="2436144" indent="0">
              <a:buFont typeface="Arial"/>
              <a:buNone/>
              <a:defRPr sz="2664"/>
            </a:lvl5pPr>
          </a:lstStyle>
          <a:p>
            <a:pPr lvl="0"/>
            <a:r>
              <a:rPr lang="en-US" dirty="0"/>
              <a:t>Click Here to Edit Today’s Discussion </a:t>
            </a:r>
          </a:p>
        </p:txBody>
      </p:sp>
    </p:spTree>
    <p:extLst>
      <p:ext uri="{BB962C8B-B14F-4D97-AF65-F5344CB8AC3E}">
        <p14:creationId xmlns:p14="http://schemas.microsoft.com/office/powerpoint/2010/main" val="231750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ble of Contents (5 Points">
    <p:spTree>
      <p:nvGrpSpPr>
        <p:cNvPr id="1" name=""/>
        <p:cNvGrpSpPr/>
        <p:nvPr/>
      </p:nvGrpSpPr>
      <p:grpSpPr>
        <a:xfrm>
          <a:off x="0" y="0"/>
          <a:ext cx="0" cy="0"/>
          <a:chOff x="0" y="0"/>
          <a:chExt cx="0" cy="0"/>
        </a:xfrm>
      </p:grpSpPr>
      <p:grpSp>
        <p:nvGrpSpPr>
          <p:cNvPr id="2" name="Group 1"/>
          <p:cNvGrpSpPr/>
          <p:nvPr userDrawn="1"/>
        </p:nvGrpSpPr>
        <p:grpSpPr>
          <a:xfrm>
            <a:off x="1636438" y="1897294"/>
            <a:ext cx="4907961" cy="409958"/>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599" b="1" kern="1200" dirty="0">
                <a:solidFill>
                  <a:prstClr val="white"/>
                </a:solidFill>
                <a:latin typeface="Arial" charset="0"/>
                <a:ea typeface="Arial" charset="0"/>
                <a:cs typeface="Arial" charset="0"/>
              </a:endParaRPr>
            </a:p>
          </p:txBody>
        </p:sp>
        <p:sp>
          <p:nvSpPr>
            <p:cNvPr id="10" name="TextBox 9"/>
            <p:cNvSpPr txBox="1"/>
            <p:nvPr/>
          </p:nvSpPr>
          <p:spPr>
            <a:xfrm>
              <a:off x="1251614" y="1429474"/>
              <a:ext cx="312903" cy="254054"/>
            </a:xfrm>
            <a:prstGeom prst="rect">
              <a:avLst/>
            </a:prstGeom>
            <a:noFill/>
          </p:spPr>
          <p:txBody>
            <a:bodyPr wrap="square" rtlCol="0">
              <a:spAutoFit/>
            </a:bodyPr>
            <a:lstStyle/>
            <a:p>
              <a:r>
                <a:rPr lang="en-US" sz="1599" b="1" dirty="0">
                  <a:solidFill>
                    <a:schemeClr val="bg1"/>
                  </a:solidFill>
                  <a:latin typeface="Arial"/>
                  <a:cs typeface="Arial"/>
                </a:rPr>
                <a:t>1</a:t>
              </a:r>
            </a:p>
          </p:txBody>
        </p:sp>
      </p:grpSp>
      <p:sp>
        <p:nvSpPr>
          <p:cNvPr id="25" name="Oval 24"/>
          <p:cNvSpPr/>
          <p:nvPr/>
        </p:nvSpPr>
        <p:spPr>
          <a:xfrm>
            <a:off x="1636438" y="5019564"/>
            <a:ext cx="410337" cy="40995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grpSp>
        <p:nvGrpSpPr>
          <p:cNvPr id="3" name="Group 2"/>
          <p:cNvGrpSpPr/>
          <p:nvPr userDrawn="1"/>
        </p:nvGrpSpPr>
        <p:grpSpPr>
          <a:xfrm>
            <a:off x="1643963" y="2687382"/>
            <a:ext cx="4900436" cy="397260"/>
            <a:chOff x="1232972" y="2017404"/>
            <a:chExt cx="3675327" cy="298221"/>
          </a:xfrm>
        </p:grpSpPr>
        <p:sp>
          <p:nvSpPr>
            <p:cNvPr id="16" name="Oval 15"/>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grpSp>
          <p:nvGrpSpPr>
            <p:cNvPr id="32" name="Group 31"/>
            <p:cNvGrpSpPr/>
            <p:nvPr userDrawn="1"/>
          </p:nvGrpSpPr>
          <p:grpSpPr>
            <a:xfrm>
              <a:off x="1232972" y="2021694"/>
              <a:ext cx="3675327" cy="254055"/>
              <a:chOff x="1232972" y="2021694"/>
              <a:chExt cx="3675327" cy="254055"/>
            </a:xfrm>
          </p:grpSpPr>
          <p:cxnSp>
            <p:nvCxnSpPr>
              <p:cNvPr id="17" name="Straight Connector 16"/>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userDrawn="1"/>
            </p:nvSpPr>
            <p:spPr>
              <a:xfrm>
                <a:off x="1232972" y="2021694"/>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2</a:t>
                </a:r>
              </a:p>
            </p:txBody>
          </p:sp>
        </p:grpSp>
      </p:grpSp>
      <p:cxnSp>
        <p:nvCxnSpPr>
          <p:cNvPr id="20" name="Straight Connector 19"/>
          <p:cNvCxnSpPr/>
          <p:nvPr/>
        </p:nvCxnSpPr>
        <p:spPr>
          <a:xfrm flipV="1">
            <a:off x="2454418" y="3746673"/>
            <a:ext cx="4089981" cy="2271"/>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1644622" y="3464781"/>
            <a:ext cx="417204" cy="403671"/>
            <a:chOff x="1233466" y="2600989"/>
            <a:chExt cx="312903" cy="303033"/>
          </a:xfrm>
        </p:grpSpPr>
        <p:sp>
          <p:nvSpPr>
            <p:cNvPr id="19" name="Oval 18"/>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sp>
          <p:nvSpPr>
            <p:cNvPr id="29" name="TextBox 28"/>
            <p:cNvSpPr txBox="1"/>
            <p:nvPr userDrawn="1"/>
          </p:nvSpPr>
          <p:spPr>
            <a:xfrm>
              <a:off x="1233466" y="2606633"/>
              <a:ext cx="312903" cy="254054"/>
            </a:xfrm>
            <a:prstGeom prst="rect">
              <a:avLst/>
            </a:prstGeom>
            <a:noFill/>
          </p:spPr>
          <p:txBody>
            <a:bodyPr wrap="square" rtlCol="0">
              <a:spAutoFit/>
            </a:bodyPr>
            <a:lstStyle/>
            <a:p>
              <a:pPr algn="ctr"/>
              <a:r>
                <a:rPr lang="en-US" sz="1599" b="1" dirty="0">
                  <a:solidFill>
                    <a:schemeClr val="bg1"/>
                  </a:solidFill>
                  <a:latin typeface="Arial"/>
                  <a:cs typeface="Arial"/>
                </a:rPr>
                <a:t>3</a:t>
              </a:r>
            </a:p>
          </p:txBody>
        </p:sp>
      </p:grpSp>
      <p:cxnSp>
        <p:nvCxnSpPr>
          <p:cNvPr id="23" name="Straight Connector 22"/>
          <p:cNvCxnSpPr/>
          <p:nvPr/>
        </p:nvCxnSpPr>
        <p:spPr>
          <a:xfrm flipV="1">
            <a:off x="2454418" y="4533800"/>
            <a:ext cx="4089981" cy="2271"/>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1626359" y="4217648"/>
            <a:ext cx="417204" cy="409958"/>
            <a:chOff x="1219769" y="3166166"/>
            <a:chExt cx="312903" cy="307753"/>
          </a:xfrm>
        </p:grpSpPr>
        <p:sp>
          <p:nvSpPr>
            <p:cNvPr id="22" name="Oval 21"/>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sp>
          <p:nvSpPr>
            <p:cNvPr id="30" name="TextBox 29"/>
            <p:cNvSpPr txBox="1"/>
            <p:nvPr userDrawn="1"/>
          </p:nvSpPr>
          <p:spPr>
            <a:xfrm>
              <a:off x="1219769" y="3174240"/>
              <a:ext cx="312903" cy="254054"/>
            </a:xfrm>
            <a:prstGeom prst="rect">
              <a:avLst/>
            </a:prstGeom>
            <a:noFill/>
          </p:spPr>
          <p:txBody>
            <a:bodyPr wrap="square" rtlCol="0">
              <a:spAutoFit/>
            </a:bodyPr>
            <a:lstStyle/>
            <a:p>
              <a:pPr algn="ctr"/>
              <a:r>
                <a:rPr lang="en-US" sz="1599" b="1" dirty="0">
                  <a:solidFill>
                    <a:schemeClr val="bg1"/>
                  </a:solidFill>
                  <a:latin typeface="Arial"/>
                  <a:cs typeface="Arial"/>
                </a:rPr>
                <a:t>4</a:t>
              </a:r>
            </a:p>
          </p:txBody>
        </p:sp>
      </p:grpSp>
      <p:grpSp>
        <p:nvGrpSpPr>
          <p:cNvPr id="35" name="Group 34"/>
          <p:cNvGrpSpPr/>
          <p:nvPr userDrawn="1"/>
        </p:nvGrpSpPr>
        <p:grpSpPr>
          <a:xfrm>
            <a:off x="1632529" y="5036003"/>
            <a:ext cx="4911869" cy="338426"/>
            <a:chOff x="1224397" y="3780505"/>
            <a:chExt cx="3683902" cy="254055"/>
          </a:xfrm>
        </p:grpSpPr>
        <p:cxnSp>
          <p:nvCxnSpPr>
            <p:cNvPr id="26" name="Straight Connector 25"/>
            <p:cNvCxnSpPr/>
            <p:nvPr/>
          </p:nvCxnSpPr>
          <p:spPr>
            <a:xfrm flipV="1">
              <a:off x="1840813" y="3999663"/>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userDrawn="1"/>
          </p:nvSpPr>
          <p:spPr>
            <a:xfrm>
              <a:off x="1224397" y="3780505"/>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5</a:t>
              </a:r>
            </a:p>
          </p:txBody>
        </p:sp>
      </p:grpSp>
      <p:sp>
        <p:nvSpPr>
          <p:cNvPr id="14" name="Text Placeholder 13"/>
          <p:cNvSpPr>
            <a:spLocks noGrp="1"/>
          </p:cNvSpPr>
          <p:nvPr userDrawn="1">
            <p:ph type="body" sz="quarter" idx="10" hasCustomPrompt="1"/>
          </p:nvPr>
        </p:nvSpPr>
        <p:spPr>
          <a:xfrm>
            <a:off x="6815667" y="1519210"/>
            <a:ext cx="4497917" cy="4293094"/>
          </a:xfrm>
          <a:prstGeom prst="rect">
            <a:avLst/>
          </a:prstGeom>
        </p:spPr>
        <p:txBody>
          <a:bodyPr vert="horz"/>
          <a:lstStyle>
            <a:lvl1pPr marL="0" indent="0">
              <a:lnSpc>
                <a:spcPct val="275000"/>
              </a:lnSpc>
              <a:spcBef>
                <a:spcPts val="0"/>
              </a:spcBef>
              <a:buNone/>
              <a:defRPr sz="1865" baseline="0">
                <a:solidFill>
                  <a:schemeClr val="accent5">
                    <a:lumMod val="50000"/>
                  </a:schemeClr>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a:p>
            <a:pPr lvl="0"/>
            <a:r>
              <a:rPr lang="en-US" dirty="0"/>
              <a:t>Fifth Topic</a:t>
            </a:r>
          </a:p>
        </p:txBody>
      </p:sp>
      <p:sp>
        <p:nvSpPr>
          <p:cNvPr id="24" name="Slide Number Placeholder 5"/>
          <p:cNvSpPr>
            <a:spLocks noGrp="1"/>
          </p:cNvSpPr>
          <p:nvPr userDrawn="1">
            <p:ph type="sldNum" sz="quarter" idx="4"/>
          </p:nvPr>
        </p:nvSpPr>
        <p:spPr>
          <a:xfrm>
            <a:off x="8989567" y="6124141"/>
            <a:ext cx="2844800" cy="363730"/>
          </a:xfrm>
          <a:prstGeom prst="rect">
            <a:avLst/>
          </a:prstGeom>
        </p:spPr>
        <p:txBody>
          <a:bodyPr vert="horz" lIns="91440" tIns="45720" rIns="91440" bIns="45720" rtlCol="0" anchor="ctr"/>
          <a:lstStyle>
            <a:lvl1pPr algn="r">
              <a:defRPr sz="1332">
                <a:solidFill>
                  <a:schemeClr val="tx1">
                    <a:tint val="75000"/>
                  </a:schemeClr>
                </a:solidFill>
              </a:defRPr>
            </a:lvl1pPr>
          </a:lstStyle>
          <a:p>
            <a:fld id="{B4912D95-9EAC-F54B-ACA4-A6FD5A6624C2}" type="slidenum">
              <a:rPr lang="en-US" smtClean="0"/>
              <a:pPr/>
              <a:t>‹#›</a:t>
            </a:fld>
            <a:endParaRPr lang="en-US" dirty="0"/>
          </a:p>
        </p:txBody>
      </p:sp>
      <p:sp>
        <p:nvSpPr>
          <p:cNvPr id="28" name="Text Placeholder 3"/>
          <p:cNvSpPr>
            <a:spLocks noGrp="1"/>
          </p:cNvSpPr>
          <p:nvPr>
            <p:ph type="body" sz="quarter" idx="12" hasCustomPrompt="1"/>
          </p:nvPr>
        </p:nvSpPr>
        <p:spPr>
          <a:xfrm>
            <a:off x="1533817" y="726498"/>
            <a:ext cx="9779768" cy="619610"/>
          </a:xfrm>
          <a:prstGeom prst="rect">
            <a:avLst/>
          </a:prstGeom>
        </p:spPr>
        <p:txBody>
          <a:bodyPr vert="horz"/>
          <a:lstStyle>
            <a:lvl1pPr marL="0" indent="0">
              <a:buFont typeface="Arial"/>
              <a:buNone/>
              <a:defRPr sz="2664" b="1" baseline="0">
                <a:solidFill>
                  <a:schemeClr val="tx2"/>
                </a:solidFill>
              </a:defRPr>
            </a:lvl1pPr>
            <a:lvl2pPr marL="609036" indent="0">
              <a:buFont typeface="Arial"/>
              <a:buNone/>
              <a:defRPr sz="2664"/>
            </a:lvl2pPr>
            <a:lvl3pPr marL="1218072" indent="0">
              <a:buFont typeface="Arial"/>
              <a:buNone/>
              <a:defRPr sz="2664"/>
            </a:lvl3pPr>
            <a:lvl4pPr marL="1827108" indent="0">
              <a:buFont typeface="Arial"/>
              <a:buNone/>
              <a:defRPr sz="2664"/>
            </a:lvl4pPr>
            <a:lvl5pPr marL="2436144" indent="0">
              <a:buFont typeface="Arial"/>
              <a:buNone/>
              <a:defRPr sz="2664"/>
            </a:lvl5pPr>
          </a:lstStyle>
          <a:p>
            <a:pPr lvl="0"/>
            <a:r>
              <a:rPr lang="en-US" dirty="0"/>
              <a:t>Click Here to Edit Today’s Discussion </a:t>
            </a:r>
          </a:p>
        </p:txBody>
      </p:sp>
    </p:spTree>
    <p:extLst>
      <p:ext uri="{BB962C8B-B14F-4D97-AF65-F5344CB8AC3E}">
        <p14:creationId xmlns:p14="http://schemas.microsoft.com/office/powerpoint/2010/main" val="733864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dirty="0"/>
          </a:p>
        </p:txBody>
      </p:sp>
      <p:sp>
        <p:nvSpPr>
          <p:cNvPr id="4" name="Oval 3"/>
          <p:cNvSpPr/>
          <p:nvPr userDrawn="1"/>
        </p:nvSpPr>
        <p:spPr>
          <a:xfrm>
            <a:off x="3923167"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1</a:t>
            </a:r>
          </a:p>
        </p:txBody>
      </p:sp>
      <p:sp>
        <p:nvSpPr>
          <p:cNvPr id="5" name="Oval 4"/>
          <p:cNvSpPr/>
          <p:nvPr userDrawn="1"/>
        </p:nvSpPr>
        <p:spPr>
          <a:xfrm>
            <a:off x="5826913"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2</a:t>
            </a:r>
          </a:p>
        </p:txBody>
      </p:sp>
      <p:sp>
        <p:nvSpPr>
          <p:cNvPr id="6" name="Oval 5"/>
          <p:cNvSpPr/>
          <p:nvPr userDrawn="1"/>
        </p:nvSpPr>
        <p:spPr>
          <a:xfrm>
            <a:off x="7723447"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3</a:t>
            </a:r>
          </a:p>
        </p:txBody>
      </p:sp>
      <p:sp>
        <p:nvSpPr>
          <p:cNvPr id="9" name="Text Placeholder 6"/>
          <p:cNvSpPr>
            <a:spLocks noGrp="1"/>
          </p:cNvSpPr>
          <p:nvPr>
            <p:ph type="body" sz="quarter" idx="39" hasCustomPrompt="1"/>
          </p:nvPr>
        </p:nvSpPr>
        <p:spPr>
          <a:xfrm>
            <a:off x="1595968" y="1385251"/>
            <a:ext cx="9047520" cy="502317"/>
          </a:xfrm>
          <a:prstGeom prst="rect">
            <a:avLst/>
          </a:prstGeom>
        </p:spPr>
        <p:txBody>
          <a:bodyPr vert="horz" wrap="square" anchor="b" anchorCtr="0">
            <a:spAutoFit/>
          </a:bodyPr>
          <a:lstStyle>
            <a:lvl1pPr marL="0" indent="0" algn="ctr">
              <a:buNone/>
              <a:defRPr sz="2664"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3616189"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5464129"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7370462"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Tree>
    <p:extLst>
      <p:ext uri="{BB962C8B-B14F-4D97-AF65-F5344CB8AC3E}">
        <p14:creationId xmlns:p14="http://schemas.microsoft.com/office/powerpoint/2010/main" val="2932325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dirty="0"/>
          </a:p>
        </p:txBody>
      </p:sp>
      <p:sp>
        <p:nvSpPr>
          <p:cNvPr id="4" name="Oval 3"/>
          <p:cNvSpPr/>
          <p:nvPr userDrawn="1"/>
        </p:nvSpPr>
        <p:spPr>
          <a:xfrm>
            <a:off x="2985912"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1</a:t>
            </a:r>
          </a:p>
        </p:txBody>
      </p:sp>
      <p:sp>
        <p:nvSpPr>
          <p:cNvPr id="5" name="Oval 4"/>
          <p:cNvSpPr/>
          <p:nvPr userDrawn="1"/>
        </p:nvSpPr>
        <p:spPr>
          <a:xfrm>
            <a:off x="4889659"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2</a:t>
            </a:r>
          </a:p>
        </p:txBody>
      </p:sp>
      <p:sp>
        <p:nvSpPr>
          <p:cNvPr id="6" name="Oval 5"/>
          <p:cNvSpPr/>
          <p:nvPr userDrawn="1"/>
        </p:nvSpPr>
        <p:spPr>
          <a:xfrm>
            <a:off x="6786192"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3</a:t>
            </a:r>
          </a:p>
        </p:txBody>
      </p:sp>
      <p:sp>
        <p:nvSpPr>
          <p:cNvPr id="7" name="Oval 6"/>
          <p:cNvSpPr/>
          <p:nvPr userDrawn="1"/>
        </p:nvSpPr>
        <p:spPr>
          <a:xfrm>
            <a:off x="8699659"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4</a:t>
            </a:r>
          </a:p>
        </p:txBody>
      </p:sp>
      <p:sp>
        <p:nvSpPr>
          <p:cNvPr id="9" name="Text Placeholder 6"/>
          <p:cNvSpPr>
            <a:spLocks noGrp="1"/>
          </p:cNvSpPr>
          <p:nvPr>
            <p:ph type="body" sz="quarter" idx="39" hasCustomPrompt="1"/>
          </p:nvPr>
        </p:nvSpPr>
        <p:spPr>
          <a:xfrm>
            <a:off x="1595968" y="1385251"/>
            <a:ext cx="9047520" cy="502317"/>
          </a:xfrm>
          <a:prstGeom prst="rect">
            <a:avLst/>
          </a:prstGeom>
        </p:spPr>
        <p:txBody>
          <a:bodyPr vert="horz" wrap="square" anchor="b" anchorCtr="0">
            <a:spAutoFit/>
          </a:bodyPr>
          <a:lstStyle>
            <a:lvl1pPr marL="0" indent="0" algn="ctr">
              <a:buNone/>
              <a:defRPr sz="2664"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2678934"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4526874"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6433208"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8330985"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Tree>
    <p:extLst>
      <p:ext uri="{BB962C8B-B14F-4D97-AF65-F5344CB8AC3E}">
        <p14:creationId xmlns:p14="http://schemas.microsoft.com/office/powerpoint/2010/main" val="3235376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dirty="0"/>
          </a:p>
        </p:txBody>
      </p:sp>
      <p:sp>
        <p:nvSpPr>
          <p:cNvPr id="4" name="Oval 3"/>
          <p:cNvSpPr/>
          <p:nvPr userDrawn="1"/>
        </p:nvSpPr>
        <p:spPr>
          <a:xfrm>
            <a:off x="1902945"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1</a:t>
            </a:r>
          </a:p>
        </p:txBody>
      </p:sp>
      <p:sp>
        <p:nvSpPr>
          <p:cNvPr id="5" name="Oval 4"/>
          <p:cNvSpPr/>
          <p:nvPr userDrawn="1"/>
        </p:nvSpPr>
        <p:spPr>
          <a:xfrm>
            <a:off x="3806692"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2</a:t>
            </a:r>
          </a:p>
        </p:txBody>
      </p:sp>
      <p:sp>
        <p:nvSpPr>
          <p:cNvPr id="6" name="Oval 5"/>
          <p:cNvSpPr/>
          <p:nvPr userDrawn="1"/>
        </p:nvSpPr>
        <p:spPr>
          <a:xfrm>
            <a:off x="5703225"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3</a:t>
            </a:r>
          </a:p>
        </p:txBody>
      </p:sp>
      <p:sp>
        <p:nvSpPr>
          <p:cNvPr id="7" name="Oval 6"/>
          <p:cNvSpPr/>
          <p:nvPr userDrawn="1"/>
        </p:nvSpPr>
        <p:spPr>
          <a:xfrm>
            <a:off x="7616692"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4</a:t>
            </a:r>
          </a:p>
        </p:txBody>
      </p:sp>
      <p:sp>
        <p:nvSpPr>
          <p:cNvPr id="8" name="Oval 7"/>
          <p:cNvSpPr/>
          <p:nvPr userDrawn="1"/>
        </p:nvSpPr>
        <p:spPr>
          <a:xfrm>
            <a:off x="9521692"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5</a:t>
            </a:r>
          </a:p>
        </p:txBody>
      </p:sp>
      <p:sp>
        <p:nvSpPr>
          <p:cNvPr id="9" name="Text Placeholder 6"/>
          <p:cNvSpPr>
            <a:spLocks noGrp="1"/>
          </p:cNvSpPr>
          <p:nvPr>
            <p:ph type="body" sz="quarter" idx="39" hasCustomPrompt="1"/>
          </p:nvPr>
        </p:nvSpPr>
        <p:spPr>
          <a:xfrm>
            <a:off x="1595968" y="1385251"/>
            <a:ext cx="9047520" cy="502317"/>
          </a:xfrm>
          <a:prstGeom prst="rect">
            <a:avLst/>
          </a:prstGeom>
        </p:spPr>
        <p:txBody>
          <a:bodyPr vert="horz" wrap="square" anchor="b" anchorCtr="0">
            <a:spAutoFit/>
          </a:bodyPr>
          <a:lstStyle>
            <a:lvl1pPr marL="0" indent="0" algn="ctr">
              <a:buNone/>
              <a:defRPr sz="2664"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1595968"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3443907"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5350241"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7248018"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7" name="Text Placeholder 12"/>
          <p:cNvSpPr>
            <a:spLocks noGrp="1"/>
          </p:cNvSpPr>
          <p:nvPr>
            <p:ph type="body" sz="quarter" idx="44" hasCustomPrompt="1"/>
          </p:nvPr>
        </p:nvSpPr>
        <p:spPr>
          <a:xfrm>
            <a:off x="9154352"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Tree>
    <p:extLst>
      <p:ext uri="{BB962C8B-B14F-4D97-AF65-F5344CB8AC3E}">
        <p14:creationId xmlns:p14="http://schemas.microsoft.com/office/powerpoint/2010/main" val="313000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518D7D-106C-A04E-BC5E-5B0F1C5AECD9}" type="datetime1">
              <a:rPr lang="en-US" smtClean="0"/>
              <a:t>5/13/2020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3161661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Paragraph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cxnSp>
        <p:nvCxnSpPr>
          <p:cNvPr id="6" name="Straight Connector 5"/>
          <p:cNvCxnSpPr/>
          <p:nvPr userDrawn="1"/>
        </p:nvCxnSpPr>
        <p:spPr>
          <a:xfrm>
            <a:off x="1068918" y="1862105"/>
            <a:ext cx="863229" cy="0"/>
          </a:xfrm>
          <a:prstGeom prst="line">
            <a:avLst/>
          </a:prstGeom>
          <a:noFill/>
          <a:ln w="50800" cap="flat" cmpd="sng" algn="ctr">
            <a:solidFill>
              <a:srgbClr val="FFE04F"/>
            </a:solidFill>
            <a:prstDash val="solid"/>
          </a:ln>
          <a:effectLst/>
        </p:spPr>
      </p:cxnSp>
      <p:sp>
        <p:nvSpPr>
          <p:cNvPr id="7" name="Text Placeholder 6"/>
          <p:cNvSpPr>
            <a:spLocks noGrp="1"/>
          </p:cNvSpPr>
          <p:nvPr>
            <p:ph type="body" sz="quarter" idx="11" hasCustomPrompt="1"/>
          </p:nvPr>
        </p:nvSpPr>
        <p:spPr>
          <a:xfrm>
            <a:off x="1068917" y="1101597"/>
            <a:ext cx="7668683" cy="625236"/>
          </a:xfrm>
          <a:prstGeom prst="rect">
            <a:avLst/>
          </a:prstGeom>
        </p:spPr>
        <p:txBody>
          <a:bodyPr vert="horz" anchor="b" anchorCtr="0">
            <a:spAutoFit/>
          </a:bodyPr>
          <a:lstStyle>
            <a:lvl1pPr marL="0" indent="0">
              <a:buNone/>
              <a:defRPr sz="3463"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of Slide </a:t>
            </a:r>
          </a:p>
        </p:txBody>
      </p:sp>
      <p:sp>
        <p:nvSpPr>
          <p:cNvPr id="9" name="Text Placeholder 8"/>
          <p:cNvSpPr>
            <a:spLocks noGrp="1"/>
          </p:cNvSpPr>
          <p:nvPr>
            <p:ph type="body" sz="quarter" idx="12" hasCustomPrompt="1"/>
          </p:nvPr>
        </p:nvSpPr>
        <p:spPr>
          <a:xfrm>
            <a:off x="1068917" y="2055098"/>
            <a:ext cx="7668683" cy="3658946"/>
          </a:xfrm>
          <a:prstGeom prst="rect">
            <a:avLst/>
          </a:prstGeom>
        </p:spPr>
        <p:txBody>
          <a:bodyPr vert="horz" anchor="t" anchorCtr="0">
            <a:noAutofit/>
          </a:bodyPr>
          <a:lstStyle>
            <a:lvl1pPr marL="0" indent="0">
              <a:buNone/>
              <a:defRPr sz="1599" baseline="0">
                <a:solidFill>
                  <a:schemeClr val="accent5">
                    <a:lumMod val="50000"/>
                  </a:schemeClr>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dirty="0"/>
              <a:t>Approx. 700 characters over 2 paragraphs will go in this section. 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 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urna.</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230544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Column Paragraph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cxnSp>
        <p:nvCxnSpPr>
          <p:cNvPr id="7" name="Straight Connector 6"/>
          <p:cNvCxnSpPr/>
          <p:nvPr userDrawn="1"/>
        </p:nvCxnSpPr>
        <p:spPr>
          <a:xfrm>
            <a:off x="1068918" y="1897548"/>
            <a:ext cx="863229" cy="0"/>
          </a:xfrm>
          <a:prstGeom prst="line">
            <a:avLst/>
          </a:prstGeom>
          <a:noFill/>
          <a:ln w="50800" cap="flat" cmpd="sng" algn="ctr">
            <a:solidFill>
              <a:srgbClr val="FFE04F"/>
            </a:solidFill>
            <a:prstDash val="solid"/>
          </a:ln>
          <a:effectLst/>
        </p:spPr>
      </p:cxnSp>
      <p:sp>
        <p:nvSpPr>
          <p:cNvPr id="10" name="Text Placeholder 8"/>
          <p:cNvSpPr>
            <a:spLocks noGrp="1"/>
          </p:cNvSpPr>
          <p:nvPr>
            <p:ph type="body" sz="quarter" idx="12" hasCustomPrompt="1"/>
          </p:nvPr>
        </p:nvSpPr>
        <p:spPr>
          <a:xfrm>
            <a:off x="1068918" y="2023777"/>
            <a:ext cx="10064749" cy="3709199"/>
          </a:xfrm>
          <a:prstGeom prst="rect">
            <a:avLst/>
          </a:prstGeom>
        </p:spPr>
        <p:txBody>
          <a:bodyPr vert="horz" lIns="0" tIns="0" rIns="0" bIns="0" numCol="2" spcCol="365760">
            <a:noAutofit/>
          </a:bodyPr>
          <a:lstStyle>
            <a:lvl1pPr marL="0" indent="0" algn="l">
              <a:buNone/>
              <a:defRPr sz="1865" baseline="0">
                <a:solidFill>
                  <a:schemeClr val="accent5">
                    <a:lumMod val="50000"/>
                  </a:schemeClr>
                </a:solidFill>
                <a:latin typeface="Trebuchet MS"/>
                <a:cs typeface="Trebuchet MS"/>
              </a:defRPr>
            </a:lvl1pPr>
            <a:lvl2pPr marL="609036" indent="0" algn="l">
              <a:buNone/>
              <a:defRPr sz="1332">
                <a:solidFill>
                  <a:schemeClr val="accent6"/>
                </a:solidFill>
                <a:latin typeface="Trebuchet MS"/>
                <a:cs typeface="Trebuchet MS"/>
              </a:defRPr>
            </a:lvl2pPr>
            <a:lvl3pPr marL="1218072" indent="0" algn="l">
              <a:buNone/>
              <a:defRPr sz="1332">
                <a:solidFill>
                  <a:schemeClr val="accent6"/>
                </a:solidFill>
                <a:latin typeface="Trebuchet MS"/>
                <a:cs typeface="Trebuchet MS"/>
              </a:defRPr>
            </a:lvl3pPr>
            <a:lvl4pPr marL="1827108" indent="0" algn="l">
              <a:buNone/>
              <a:defRPr sz="1332">
                <a:solidFill>
                  <a:schemeClr val="accent6"/>
                </a:solidFill>
                <a:latin typeface="Trebuchet MS"/>
                <a:cs typeface="Trebuchet MS"/>
              </a:defRPr>
            </a:lvl4pPr>
            <a:lvl5pPr marL="2436144" indent="0" algn="l">
              <a:buNone/>
              <a:defRPr sz="1332">
                <a:solidFill>
                  <a:schemeClr val="accent6"/>
                </a:solidFill>
                <a:latin typeface="Trebuchet MS"/>
                <a:cs typeface="Trebuchet MS"/>
              </a:defRPr>
            </a:lvl5pPr>
          </a:lstStyle>
          <a:p>
            <a:pPr lvl="0"/>
            <a:r>
              <a:rPr lang="en-US" dirty="0"/>
              <a:t>There will be 2 columns of text on this slide. </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Nunc viverra imperdiet enim. </a:t>
            </a:r>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tellus.</a:t>
            </a:r>
          </a:p>
          <a:p>
            <a:pPr lvl="0"/>
            <a:endParaRPr lang="en-US" dirty="0"/>
          </a:p>
          <a:p>
            <a:pPr lvl="0"/>
            <a:r>
              <a:rPr lang="en-US" dirty="0"/>
              <a:t>Pellentesque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urna.</a:t>
            </a:r>
          </a:p>
          <a:p>
            <a:pPr lvl="0"/>
            <a:endParaRPr lang="en-US" dirty="0"/>
          </a:p>
        </p:txBody>
      </p:sp>
      <p:sp>
        <p:nvSpPr>
          <p:cNvPr id="6" name="Text Placeholder 6"/>
          <p:cNvSpPr>
            <a:spLocks noGrp="1"/>
          </p:cNvSpPr>
          <p:nvPr>
            <p:ph type="body" sz="quarter" idx="11" hasCustomPrompt="1"/>
          </p:nvPr>
        </p:nvSpPr>
        <p:spPr>
          <a:xfrm>
            <a:off x="1068918" y="1119859"/>
            <a:ext cx="10064748" cy="625236"/>
          </a:xfrm>
          <a:prstGeom prst="rect">
            <a:avLst/>
          </a:prstGeom>
        </p:spPr>
        <p:txBody>
          <a:bodyPr vert="horz" wrap="square" anchor="b" anchorCtr="0">
            <a:spAutoFit/>
          </a:bodyPr>
          <a:lstStyle>
            <a:lvl1pPr marL="0" indent="0">
              <a:buNone/>
              <a:defRPr sz="3463"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of Slide </a:t>
            </a:r>
          </a:p>
        </p:txBody>
      </p:sp>
    </p:spTree>
    <p:extLst>
      <p:ext uri="{BB962C8B-B14F-4D97-AF65-F5344CB8AC3E}">
        <p14:creationId xmlns:p14="http://schemas.microsoft.com/office/powerpoint/2010/main" val="3461604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Column Bulleted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1068918" y="1808684"/>
            <a:ext cx="2031132" cy="950608"/>
          </a:xfrm>
          <a:prstGeom prst="rect">
            <a:avLst/>
          </a:prstGeom>
        </p:spPr>
        <p:txBody>
          <a:bodyPr vert="horz" anchor="b" anchorCtr="0">
            <a:normAutofit/>
          </a:bodyPr>
          <a:lstStyle>
            <a:lvl1pPr marL="0" indent="0">
              <a:buNone/>
              <a:defRPr sz="2398" b="1" baseline="0">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Goes</a:t>
            </a:r>
          </a:p>
          <a:p>
            <a:pPr lvl="0"/>
            <a:r>
              <a:rPr lang="en-US" dirty="0"/>
              <a:t>Here</a:t>
            </a:r>
          </a:p>
        </p:txBody>
      </p:sp>
      <p:sp>
        <p:nvSpPr>
          <p:cNvPr id="2" name="TextBox 1"/>
          <p:cNvSpPr txBox="1"/>
          <p:nvPr userDrawn="1"/>
        </p:nvSpPr>
        <p:spPr>
          <a:xfrm>
            <a:off x="4143569" y="3690001"/>
            <a:ext cx="184731" cy="461345"/>
          </a:xfrm>
          <a:prstGeom prst="rect">
            <a:avLst/>
          </a:prstGeom>
          <a:noFill/>
        </p:spPr>
        <p:txBody>
          <a:bodyPr wrap="none" rtlCol="0">
            <a:spAutoFit/>
          </a:bodyPr>
          <a:lstStyle/>
          <a:p>
            <a:endParaRPr lang="en-US" sz="2398" dirty="0"/>
          </a:p>
        </p:txBody>
      </p:sp>
      <p:sp>
        <p:nvSpPr>
          <p:cNvPr id="5" name="Text Placeholder 4"/>
          <p:cNvSpPr>
            <a:spLocks noGrp="1"/>
          </p:cNvSpPr>
          <p:nvPr>
            <p:ph type="body" sz="quarter" idx="12" hasCustomPrompt="1"/>
          </p:nvPr>
        </p:nvSpPr>
        <p:spPr>
          <a:xfrm>
            <a:off x="3238501" y="1808076"/>
            <a:ext cx="3113617" cy="3518875"/>
          </a:xfrm>
          <a:prstGeom prst="rect">
            <a:avLst/>
          </a:prstGeom>
        </p:spPr>
        <p:txBody>
          <a:bodyPr vert="horz"/>
          <a:lstStyle>
            <a:lvl1pPr>
              <a:lnSpc>
                <a:spcPct val="150000"/>
              </a:lnSpc>
              <a:defRPr sz="1599" baseline="0">
                <a:solidFill>
                  <a:schemeClr val="accent5">
                    <a:lumMod val="50000"/>
                  </a:schemeClr>
                </a:solidFill>
                <a:latin typeface="Trebuchet MS"/>
                <a:cs typeface="Trebuchet MS"/>
              </a:defRPr>
            </a:lvl1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p:txBody>
      </p:sp>
      <p:sp>
        <p:nvSpPr>
          <p:cNvPr id="13" name="Text Placeholder 4"/>
          <p:cNvSpPr>
            <a:spLocks noGrp="1"/>
          </p:cNvSpPr>
          <p:nvPr>
            <p:ph type="body" sz="quarter" idx="13" hasCustomPrompt="1"/>
          </p:nvPr>
        </p:nvSpPr>
        <p:spPr>
          <a:xfrm>
            <a:off x="6555318" y="1813722"/>
            <a:ext cx="3113617" cy="3518875"/>
          </a:xfrm>
          <a:prstGeom prst="rect">
            <a:avLst/>
          </a:prstGeom>
        </p:spPr>
        <p:txBody>
          <a:bodyPr vert="horz"/>
          <a:lstStyle>
            <a:lvl1pPr>
              <a:lnSpc>
                <a:spcPct val="150000"/>
              </a:lnSpc>
              <a:defRPr sz="1599" baseline="0">
                <a:solidFill>
                  <a:schemeClr val="accent5">
                    <a:lumMod val="50000"/>
                  </a:schemeClr>
                </a:solidFill>
                <a:latin typeface="Trebuchet MS"/>
                <a:cs typeface="Trebuchet MS"/>
              </a:defRPr>
            </a:lvl1pPr>
          </a:lstStyle>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p:txBody>
      </p:sp>
    </p:spTree>
    <p:extLst>
      <p:ext uri="{BB962C8B-B14F-4D97-AF65-F5344CB8AC3E}">
        <p14:creationId xmlns:p14="http://schemas.microsoft.com/office/powerpoint/2010/main" val="2143992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sp>
        <p:nvSpPr>
          <p:cNvPr id="6" name="Text Placeholder 6"/>
          <p:cNvSpPr>
            <a:spLocks noGrp="1"/>
          </p:cNvSpPr>
          <p:nvPr>
            <p:ph type="body" sz="quarter" idx="11" hasCustomPrompt="1"/>
          </p:nvPr>
        </p:nvSpPr>
        <p:spPr>
          <a:xfrm>
            <a:off x="1529225" y="2673661"/>
            <a:ext cx="9140059" cy="1564334"/>
          </a:xfrm>
          <a:prstGeom prst="rect">
            <a:avLst/>
          </a:prstGeom>
        </p:spPr>
        <p:txBody>
          <a:bodyPr vert="horz" anchor="ctr">
            <a:normAutofit/>
          </a:bodyPr>
          <a:lstStyle>
            <a:lvl1pPr marL="0" indent="0" algn="ctr">
              <a:buNone/>
              <a:defRPr sz="6394"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a:t>
            </a:r>
          </a:p>
        </p:txBody>
      </p:sp>
    </p:spTree>
    <p:extLst>
      <p:ext uri="{BB962C8B-B14F-4D97-AF65-F5344CB8AC3E}">
        <p14:creationId xmlns:p14="http://schemas.microsoft.com/office/powerpoint/2010/main" val="998023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A">
    <p:spTree>
      <p:nvGrpSpPr>
        <p:cNvPr id="1" name=""/>
        <p:cNvGrpSpPr/>
        <p:nvPr/>
      </p:nvGrpSpPr>
      <p:grpSpPr>
        <a:xfrm>
          <a:off x="0" y="0"/>
          <a:ext cx="0" cy="0"/>
          <a:chOff x="0" y="0"/>
          <a:chExt cx="0" cy="0"/>
        </a:xfrm>
      </p:grpSpPr>
      <p:sp>
        <p:nvSpPr>
          <p:cNvPr id="5" name="Oval 4"/>
          <p:cNvSpPr/>
          <p:nvPr userDrawn="1"/>
        </p:nvSpPr>
        <p:spPr>
          <a:xfrm>
            <a:off x="-2981548" y="-4300551"/>
            <a:ext cx="10327613" cy="10318059"/>
          </a:xfrm>
          <a:prstGeom prst="ellipse">
            <a:avLst/>
          </a:prstGeom>
          <a:solidFill>
            <a:schemeClr val="bg2">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7" name="Slide Number Placeholder 6"/>
          <p:cNvSpPr>
            <a:spLocks noGrp="1"/>
          </p:cNvSpPr>
          <p:nvPr>
            <p:ph type="sldNum" sz="quarter" idx="12"/>
          </p:nvPr>
        </p:nvSpPr>
        <p:spPr/>
        <p:txBody>
          <a:bodyPr/>
          <a:lstStyle/>
          <a:p>
            <a:fld id="{D9A3A974-AD43-6644-868A-761D3F66AD27}" type="slidenum">
              <a:rPr lang="en-US" smtClean="0"/>
              <a:t>‹#›</a:t>
            </a:fld>
            <a:endParaRPr lang="en-US" dirty="0"/>
          </a:p>
        </p:txBody>
      </p:sp>
      <p:sp>
        <p:nvSpPr>
          <p:cNvPr id="9"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spTree>
    <p:extLst>
      <p:ext uri="{BB962C8B-B14F-4D97-AF65-F5344CB8AC3E}">
        <p14:creationId xmlns:p14="http://schemas.microsoft.com/office/powerpoint/2010/main" val="3988352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Slide B">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A3A974-AD43-6644-868A-761D3F66AD27}" type="slidenum">
              <a:rPr lang="en-US" smtClean="0"/>
              <a:t>‹#›</a:t>
            </a:fld>
            <a:endParaRPr lang="en-US" dirty="0"/>
          </a:p>
        </p:txBody>
      </p:sp>
      <p:sp>
        <p:nvSpPr>
          <p:cNvPr id="8" name="Rectangle 7"/>
          <p:cNvSpPr/>
          <p:nvPr userDrawn="1"/>
        </p:nvSpPr>
        <p:spPr>
          <a:xfrm>
            <a:off x="3335909" y="627196"/>
            <a:ext cx="5524983" cy="5519871"/>
          </a:xfrm>
          <a:prstGeom prst="rect">
            <a:avLst/>
          </a:prstGeom>
          <a:solidFill>
            <a:schemeClr val="bg2">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9"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rgbClr val="0069B3"/>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spTree>
    <p:extLst>
      <p:ext uri="{BB962C8B-B14F-4D97-AF65-F5344CB8AC3E}">
        <p14:creationId xmlns:p14="http://schemas.microsoft.com/office/powerpoint/2010/main" val="3347207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Slide 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A3A974-AD43-6644-868A-761D3F66AD27}" type="slidenum">
              <a:rPr lang="en-US" smtClean="0"/>
              <a:t>‹#›</a:t>
            </a:fld>
            <a:endParaRPr lang="en-US" dirty="0"/>
          </a:p>
        </p:txBody>
      </p:sp>
      <p:sp>
        <p:nvSpPr>
          <p:cNvPr id="7" name="Right Triangle 6"/>
          <p:cNvSpPr/>
          <p:nvPr userDrawn="1"/>
        </p:nvSpPr>
        <p:spPr>
          <a:xfrm>
            <a:off x="-12105" y="0"/>
            <a:ext cx="6945607" cy="6698128"/>
          </a:xfrm>
          <a:prstGeom prst="rtTriangle">
            <a:avLst/>
          </a:prstGeom>
          <a:solidFill>
            <a:schemeClr val="bg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8"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rgbClr val="0069B3"/>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79" y="5917158"/>
            <a:ext cx="494615" cy="598329"/>
          </a:xfrm>
          <a:prstGeom prst="rect">
            <a:avLst/>
          </a:prstGeom>
        </p:spPr>
      </p:pic>
    </p:spTree>
    <p:extLst>
      <p:ext uri="{BB962C8B-B14F-4D97-AF65-F5344CB8AC3E}">
        <p14:creationId xmlns:p14="http://schemas.microsoft.com/office/powerpoint/2010/main" val="773650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abl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7" name="Text Placeholder 6"/>
          <p:cNvSpPr>
            <a:spLocks noGrp="1"/>
          </p:cNvSpPr>
          <p:nvPr>
            <p:ph type="body" sz="quarter" idx="39" hasCustomPrompt="1"/>
          </p:nvPr>
        </p:nvSpPr>
        <p:spPr>
          <a:xfrm>
            <a:off x="1069123" y="1287115"/>
            <a:ext cx="9952567" cy="502317"/>
          </a:xfrm>
          <a:prstGeom prst="rect">
            <a:avLst/>
          </a:prstGeom>
        </p:spPr>
        <p:txBody>
          <a:bodyPr vert="horz" wrap="square" anchor="b" anchorCtr="0">
            <a:spAutoFit/>
          </a:bodyPr>
          <a:lstStyle>
            <a:lvl1pPr marL="0" indent="0" algn="l">
              <a:buNone/>
              <a:defRPr sz="2664" b="1" baseline="0">
                <a:solidFill>
                  <a:srgbClr val="0069B3"/>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Name of Table</a:t>
            </a:r>
          </a:p>
        </p:txBody>
      </p:sp>
      <p:sp>
        <p:nvSpPr>
          <p:cNvPr id="8" name="Table Placeholder 7"/>
          <p:cNvSpPr>
            <a:spLocks noGrp="1"/>
          </p:cNvSpPr>
          <p:nvPr>
            <p:ph type="tbl" sz="quarter" idx="40"/>
          </p:nvPr>
        </p:nvSpPr>
        <p:spPr>
          <a:xfrm>
            <a:off x="1069125" y="1789432"/>
            <a:ext cx="9952567" cy="3119722"/>
          </a:xfrm>
          <a:prstGeom prst="rect">
            <a:avLst/>
          </a:prstGeom>
        </p:spPr>
        <p:txBody>
          <a:bodyPr vert="horz"/>
          <a:lstStyle>
            <a:lvl1pPr>
              <a:defRPr sz="3197">
                <a:solidFill>
                  <a:schemeClr val="accent5"/>
                </a:solidFill>
              </a:defRPr>
            </a:lvl1pPr>
          </a:lstStyle>
          <a:p>
            <a:r>
              <a:rPr lang="en-US" dirty="0"/>
              <a:t>Click icon to add table</a:t>
            </a:r>
          </a:p>
        </p:txBody>
      </p:sp>
    </p:spTree>
    <p:extLst>
      <p:ext uri="{BB962C8B-B14F-4D97-AF65-F5344CB8AC3E}">
        <p14:creationId xmlns:p14="http://schemas.microsoft.com/office/powerpoint/2010/main" val="3193362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rt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6" name="Text Placeholder 6"/>
          <p:cNvSpPr>
            <a:spLocks noGrp="1"/>
          </p:cNvSpPr>
          <p:nvPr>
            <p:ph type="body" sz="quarter" idx="39" hasCustomPrompt="1"/>
          </p:nvPr>
        </p:nvSpPr>
        <p:spPr>
          <a:xfrm>
            <a:off x="1028810" y="1708983"/>
            <a:ext cx="1954621" cy="1027179"/>
          </a:xfrm>
          <a:prstGeom prst="rect">
            <a:avLst/>
          </a:prstGeom>
        </p:spPr>
        <p:txBody>
          <a:bodyPr vert="horz" anchor="t" anchorCtr="0">
            <a:spAutoFit/>
          </a:bodyPr>
          <a:lstStyle>
            <a:lvl1pPr marL="0" indent="0" algn="l">
              <a:buNone/>
              <a:defRPr sz="2664" b="1" baseline="0">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Bar Graph</a:t>
            </a:r>
          </a:p>
          <a:p>
            <a:pPr lvl="0"/>
            <a:r>
              <a:rPr lang="en-US" dirty="0"/>
              <a:t>Name</a:t>
            </a:r>
          </a:p>
        </p:txBody>
      </p:sp>
      <p:sp>
        <p:nvSpPr>
          <p:cNvPr id="4" name="Chart Placeholder 3"/>
          <p:cNvSpPr>
            <a:spLocks noGrp="1"/>
          </p:cNvSpPr>
          <p:nvPr>
            <p:ph type="chart" sz="quarter" idx="40"/>
          </p:nvPr>
        </p:nvSpPr>
        <p:spPr>
          <a:xfrm>
            <a:off x="3083985" y="1708984"/>
            <a:ext cx="8477249" cy="3869916"/>
          </a:xfrm>
          <a:prstGeom prst="rect">
            <a:avLst/>
          </a:prstGeom>
        </p:spPr>
        <p:txBody>
          <a:bodyPr vert="horz"/>
          <a:lstStyle>
            <a:lvl1pPr>
              <a:defRPr sz="3197">
                <a:solidFill>
                  <a:schemeClr val="accent5"/>
                </a:solidFill>
              </a:defRPr>
            </a:lvl1pPr>
          </a:lstStyle>
          <a:p>
            <a:r>
              <a:rPr lang="en-US" dirty="0"/>
              <a:t>Click icon to add chart</a:t>
            </a:r>
          </a:p>
        </p:txBody>
      </p:sp>
    </p:spTree>
    <p:extLst>
      <p:ext uri="{BB962C8B-B14F-4D97-AF65-F5344CB8AC3E}">
        <p14:creationId xmlns:p14="http://schemas.microsoft.com/office/powerpoint/2010/main" val="2029782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897" y="5935551"/>
            <a:ext cx="2424788" cy="574488"/>
          </a:xfrm>
          <a:prstGeom prst="rect">
            <a:avLst/>
          </a:prstGeom>
        </p:spPr>
      </p:pic>
      <p:sp>
        <p:nvSpPr>
          <p:cNvPr id="8" name="Text Placeholder 6"/>
          <p:cNvSpPr>
            <a:spLocks noGrp="1"/>
          </p:cNvSpPr>
          <p:nvPr>
            <p:ph type="body" sz="quarter" idx="11" hasCustomPrompt="1"/>
          </p:nvPr>
        </p:nvSpPr>
        <p:spPr>
          <a:xfrm>
            <a:off x="1529225" y="2902342"/>
            <a:ext cx="9140059" cy="1106971"/>
          </a:xfrm>
          <a:prstGeom prst="rect">
            <a:avLst/>
          </a:prstGeom>
        </p:spPr>
        <p:txBody>
          <a:bodyPr vert="horz" anchor="ctr">
            <a:spAutoFit/>
          </a:bodyPr>
          <a:lstStyle>
            <a:lvl1pPr marL="0" indent="0" algn="ctr">
              <a:buNone/>
              <a:defRPr sz="6394"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Thank you</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126" y="5960000"/>
            <a:ext cx="2062681" cy="540952"/>
          </a:xfrm>
          <a:prstGeom prst="rect">
            <a:avLst/>
          </a:prstGeom>
        </p:spPr>
      </p:pic>
    </p:spTree>
    <p:extLst>
      <p:ext uri="{BB962C8B-B14F-4D97-AF65-F5344CB8AC3E}">
        <p14:creationId xmlns:p14="http://schemas.microsoft.com/office/powerpoint/2010/main" val="264862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A7438DC-C9C0-E449-AE92-DD92FF0C856E}" type="datetime1">
              <a:rPr lang="en-US" smtClean="0"/>
              <a:t>5/13/2020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1566283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pic>
        <p:nvPicPr>
          <p:cNvPr id="4" name="Picture 3"/>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12192000" cy="685165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913" y="5937374"/>
            <a:ext cx="494615" cy="598329"/>
          </a:xfrm>
          <a:prstGeom prst="rect">
            <a:avLst/>
          </a:prstGeom>
        </p:spPr>
      </p:pic>
      <p:sp>
        <p:nvSpPr>
          <p:cNvPr id="8" name="Rectangle 7"/>
          <p:cNvSpPr/>
          <p:nvPr userDrawn="1"/>
        </p:nvSpPr>
        <p:spPr>
          <a:xfrm>
            <a:off x="0" y="6702880"/>
            <a:ext cx="12192000" cy="1642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solidFill>
                <a:schemeClr val="accent2"/>
              </a:solidFill>
            </a:endParaRPr>
          </a:p>
        </p:txBody>
      </p:sp>
      <p:sp>
        <p:nvSpPr>
          <p:cNvPr id="9" name="Text Placeholder 6"/>
          <p:cNvSpPr>
            <a:spLocks noGrp="1"/>
          </p:cNvSpPr>
          <p:nvPr>
            <p:ph type="body" sz="quarter" idx="11" hasCustomPrompt="1"/>
          </p:nvPr>
        </p:nvSpPr>
        <p:spPr>
          <a:xfrm>
            <a:off x="1529225" y="2902342"/>
            <a:ext cx="9140059" cy="1106971"/>
          </a:xfrm>
          <a:prstGeom prst="rect">
            <a:avLst/>
          </a:prstGeom>
        </p:spPr>
        <p:txBody>
          <a:bodyPr vert="horz" anchor="ctr">
            <a:spAutoFit/>
          </a:bodyPr>
          <a:lstStyle>
            <a:lvl1pPr marL="0" indent="0" algn="ctr">
              <a:buNone/>
              <a:defRPr sz="6394"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Thank you</a:t>
            </a:r>
          </a:p>
        </p:txBody>
      </p:sp>
    </p:spTree>
    <p:extLst>
      <p:ext uri="{BB962C8B-B14F-4D97-AF65-F5344CB8AC3E}">
        <p14:creationId xmlns:p14="http://schemas.microsoft.com/office/powerpoint/2010/main" val="4218874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A033-6D8B-4EEF-825E-25C2735420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C5E172-DD85-42A8-AAC0-370451854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6D569B-342A-4256-881C-EAA5BD3F9793}"/>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80327396-91C0-465E-994E-36DE6408A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2F735-9F56-44D1-92C2-8257D1EC795C}"/>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795497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D1F-2FC3-47DC-9070-B1C081CC5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4BBDC-D643-419B-BDCF-2D122109E8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5C9CF-963D-43B9-B998-EBBE94162FB8}"/>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CFC52CA6-73F1-42FB-9CFC-B38179531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B81AC-DBE3-4BD5-A969-0F08DA8A96F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048304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36A8-90EF-4A99-9456-BE54F29D36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45108-47D3-471C-AAC0-5B32AEA5D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683E73-D63F-41D9-AF99-E04C34AE405B}"/>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37ABE228-B2AE-43AC-A562-84E50A13B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65D88-C14B-4B5E-A62C-59A05E7027BB}"/>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365004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3AF3-7FDF-42DD-A656-092CB35F72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30D13-C591-40E3-85AE-D960274349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A5D2B-3230-48F2-B90B-1AEEE8109D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E7AFE9-A4CC-45F1-B68E-1E3F62C3570F}"/>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6" name="Footer Placeholder 5">
            <a:extLst>
              <a:ext uri="{FF2B5EF4-FFF2-40B4-BE49-F238E27FC236}">
                <a16:creationId xmlns:a16="http://schemas.microsoft.com/office/drawing/2014/main" id="{773A29B3-D4C3-4A27-B67E-07B9FA6C2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4637D-3D2D-4A58-A062-F04DE0B72F11}"/>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543671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120C-2852-4F9F-A471-A1D4461AF8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05D54D-D56C-4AF1-85FF-443B482C1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85679A-B66A-402D-AD75-9308ED9868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8990D8-EB57-46D9-AD71-4B0B63CE8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A0B8C0-1AE7-4837-8B05-522C46070C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B01950-9501-47F0-9FC3-567FFB9FD673}"/>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8" name="Footer Placeholder 7">
            <a:extLst>
              <a:ext uri="{FF2B5EF4-FFF2-40B4-BE49-F238E27FC236}">
                <a16:creationId xmlns:a16="http://schemas.microsoft.com/office/drawing/2014/main" id="{8EA325B8-D514-4E83-900D-A80C2B6CC4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2E43E-BA80-4C4A-9055-252C3101B5C3}"/>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905196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8B30-CA1E-44B0-88B6-4175FB7676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83B13-244A-4742-91E7-145C57ACBAD7}"/>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4" name="Footer Placeholder 3">
            <a:extLst>
              <a:ext uri="{FF2B5EF4-FFF2-40B4-BE49-F238E27FC236}">
                <a16:creationId xmlns:a16="http://schemas.microsoft.com/office/drawing/2014/main" id="{45722F73-F0C8-4493-ADDE-CB158AB7A0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ED411-C57F-4B99-B66A-FA7F219BFCC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888392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34C10-AB66-4D17-AE09-50C8A02420B8}"/>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3" name="Footer Placeholder 2">
            <a:extLst>
              <a:ext uri="{FF2B5EF4-FFF2-40B4-BE49-F238E27FC236}">
                <a16:creationId xmlns:a16="http://schemas.microsoft.com/office/drawing/2014/main" id="{59BC7822-6FDA-4D71-A00F-0448AC905F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8993ED-E480-4B09-A704-16AB828FF47A}"/>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249570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A37-572A-4985-AC19-F43BE174C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C7A356-50C9-4D40-9DFF-084C2AD88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2283B-8604-4073-AD5C-1E9643A39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AD017-BD52-4094-9FE3-717F4FC9DB8F}"/>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6" name="Footer Placeholder 5">
            <a:extLst>
              <a:ext uri="{FF2B5EF4-FFF2-40B4-BE49-F238E27FC236}">
                <a16:creationId xmlns:a16="http://schemas.microsoft.com/office/drawing/2014/main" id="{27A7C0AA-456F-4E89-944C-1E1DD9F17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9C43D-5D48-4C75-A58B-CF967280FA87}"/>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258695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A641-F2C8-459B-B264-98664A767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00896-A8A8-4B51-99EB-8BE4F43C82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DAADAB-FF04-429A-A574-5D8CF939C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9B7A8C-6BC0-48C8-8F44-5E5B19508515}"/>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6" name="Footer Placeholder 5">
            <a:extLst>
              <a:ext uri="{FF2B5EF4-FFF2-40B4-BE49-F238E27FC236}">
                <a16:creationId xmlns:a16="http://schemas.microsoft.com/office/drawing/2014/main" id="{77C3C826-6C32-4F28-ADB2-F41B66F72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81540-533D-4C17-BCB9-681B38376A7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94326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114A555-C6D7-2A4D-83D1-B6B1C9A03AA7}" type="datetime1">
              <a:rPr lang="en-US" smtClean="0"/>
              <a:t>5/13/2020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170761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F3D8-6524-4B21-9CF7-67D856C5C4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98C8A-182F-44B7-B986-EB51F65598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15D9C-A84B-400F-8DF6-0FD0E6E42109}"/>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173DE929-0271-471C-B692-4D316F5A8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3F052-45F9-4538-9A19-5E71DF43E5B9}"/>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188764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05A4D0-FCCF-4E42-BA57-7BE09A9383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45CA5A-7B5A-4DE7-AFA6-D526E5DF30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7F068-18E0-4E08-ADE9-0390A55F9947}"/>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9A4859BC-5C9D-4754-A7AB-EDBE1E085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A72F6-F188-40FA-B5D8-33B0492177CA}"/>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507066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A033-6D8B-4EEF-825E-25C2735420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C5E172-DD85-42A8-AAC0-370451854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6D569B-342A-4256-881C-EAA5BD3F9793}"/>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80327396-91C0-465E-994E-36DE6408A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2F735-9F56-44D1-92C2-8257D1EC795C}"/>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427073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D1F-2FC3-47DC-9070-B1C081CC5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4BBDC-D643-419B-BDCF-2D122109E8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5C9CF-963D-43B9-B998-EBBE94162FB8}"/>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CFC52CA6-73F1-42FB-9CFC-B38179531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B81AC-DBE3-4BD5-A969-0F08DA8A96F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670449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36A8-90EF-4A99-9456-BE54F29D36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45108-47D3-471C-AAC0-5B32AEA5D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683E73-D63F-41D9-AF99-E04C34AE405B}"/>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37ABE228-B2AE-43AC-A562-84E50A13B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65D88-C14B-4B5E-A62C-59A05E7027BB}"/>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153817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3AF3-7FDF-42DD-A656-092CB35F72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30D13-C591-40E3-85AE-D960274349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A5D2B-3230-48F2-B90B-1AEEE8109D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E7AFE9-A4CC-45F1-B68E-1E3F62C3570F}"/>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6" name="Footer Placeholder 5">
            <a:extLst>
              <a:ext uri="{FF2B5EF4-FFF2-40B4-BE49-F238E27FC236}">
                <a16:creationId xmlns:a16="http://schemas.microsoft.com/office/drawing/2014/main" id="{773A29B3-D4C3-4A27-B67E-07B9FA6C2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4637D-3D2D-4A58-A062-F04DE0B72F11}"/>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894518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120C-2852-4F9F-A471-A1D4461AF8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05D54D-D56C-4AF1-85FF-443B482C1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85679A-B66A-402D-AD75-9308ED9868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8990D8-EB57-46D9-AD71-4B0B63CE8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A0B8C0-1AE7-4837-8B05-522C46070C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B01950-9501-47F0-9FC3-567FFB9FD673}"/>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8" name="Footer Placeholder 7">
            <a:extLst>
              <a:ext uri="{FF2B5EF4-FFF2-40B4-BE49-F238E27FC236}">
                <a16:creationId xmlns:a16="http://schemas.microsoft.com/office/drawing/2014/main" id="{8EA325B8-D514-4E83-900D-A80C2B6CC4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2E43E-BA80-4C4A-9055-252C3101B5C3}"/>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043893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8B30-CA1E-44B0-88B6-4175FB7676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83B13-244A-4742-91E7-145C57ACBAD7}"/>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4" name="Footer Placeholder 3">
            <a:extLst>
              <a:ext uri="{FF2B5EF4-FFF2-40B4-BE49-F238E27FC236}">
                <a16:creationId xmlns:a16="http://schemas.microsoft.com/office/drawing/2014/main" id="{45722F73-F0C8-4493-ADDE-CB158AB7A0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ED411-C57F-4B99-B66A-FA7F219BFCC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616915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34C10-AB66-4D17-AE09-50C8A02420B8}"/>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3" name="Footer Placeholder 2">
            <a:extLst>
              <a:ext uri="{FF2B5EF4-FFF2-40B4-BE49-F238E27FC236}">
                <a16:creationId xmlns:a16="http://schemas.microsoft.com/office/drawing/2014/main" id="{59BC7822-6FDA-4D71-A00F-0448AC905F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8993ED-E480-4B09-A704-16AB828FF47A}"/>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818807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A37-572A-4985-AC19-F43BE174C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C7A356-50C9-4D40-9DFF-084C2AD88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2283B-8604-4073-AD5C-1E9643A39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AD017-BD52-4094-9FE3-717F4FC9DB8F}"/>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6" name="Footer Placeholder 5">
            <a:extLst>
              <a:ext uri="{FF2B5EF4-FFF2-40B4-BE49-F238E27FC236}">
                <a16:creationId xmlns:a16="http://schemas.microsoft.com/office/drawing/2014/main" id="{27A7C0AA-456F-4E89-944C-1E1DD9F17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9C43D-5D48-4C75-A58B-CF967280FA87}"/>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13402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F92EB7F-0736-A548-9FF9-81A063685EA5}" type="datetime1">
              <a:rPr lang="en-US" smtClean="0"/>
              <a:t>5/13/2020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24452294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A641-F2C8-459B-B264-98664A767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00896-A8A8-4B51-99EB-8BE4F43C82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DAADAB-FF04-429A-A574-5D8CF939C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9B7A8C-6BC0-48C8-8F44-5E5B19508515}"/>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6" name="Footer Placeholder 5">
            <a:extLst>
              <a:ext uri="{FF2B5EF4-FFF2-40B4-BE49-F238E27FC236}">
                <a16:creationId xmlns:a16="http://schemas.microsoft.com/office/drawing/2014/main" id="{77C3C826-6C32-4F28-ADB2-F41B66F72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81540-533D-4C17-BCB9-681B38376A7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196281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F3D8-6524-4B21-9CF7-67D856C5C4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98C8A-182F-44B7-B986-EB51F65598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15D9C-A84B-400F-8DF6-0FD0E6E42109}"/>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173DE929-0271-471C-B692-4D316F5A8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3F052-45F9-4538-9A19-5E71DF43E5B9}"/>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2698459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05A4D0-FCCF-4E42-BA57-7BE09A9383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45CA5A-7B5A-4DE7-AFA6-D526E5DF30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7F068-18E0-4E08-ADE9-0390A55F9947}"/>
              </a:ext>
            </a:extLst>
          </p:cNvPr>
          <p:cNvSpPr>
            <a:spLocks noGrp="1"/>
          </p:cNvSpPr>
          <p:nvPr>
            <p:ph type="dt" sz="half" idx="10"/>
          </p:nvPr>
        </p:nvSpPr>
        <p:spPr/>
        <p:txBody>
          <a:body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9A4859BC-5C9D-4754-A7AB-EDBE1E085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A72F6-F188-40FA-B5D8-33B0492177CA}"/>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36442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vcu_brand_mark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311" y="5719985"/>
            <a:ext cx="2330179" cy="686409"/>
          </a:xfrm>
          <a:prstGeom prst="rect">
            <a:avLst/>
          </a:prstGeom>
        </p:spPr>
      </p:pic>
      <p:sp>
        <p:nvSpPr>
          <p:cNvPr id="10" name="Title 9"/>
          <p:cNvSpPr>
            <a:spLocks noGrp="1"/>
          </p:cNvSpPr>
          <p:nvPr>
            <p:ph type="title" hasCustomPrompt="1"/>
          </p:nvPr>
        </p:nvSpPr>
        <p:spPr>
          <a:xfrm>
            <a:off x="796896" y="4051895"/>
            <a:ext cx="10972800" cy="1143000"/>
          </a:xfrm>
          <a:prstGeom prst="rect">
            <a:avLst/>
          </a:prstGeom>
        </p:spPr>
        <p:txBody>
          <a:bodyPr vert="horz"/>
          <a:lstStyle>
            <a:lvl1pPr algn="l">
              <a:defRPr sz="4267" baseline="0"/>
            </a:lvl1pPr>
          </a:lstStyle>
          <a:p>
            <a:r>
              <a:rPr lang="en-US" dirty="0"/>
              <a:t>Click to edit presentation title</a:t>
            </a:r>
          </a:p>
        </p:txBody>
      </p:sp>
      <p:sp>
        <p:nvSpPr>
          <p:cNvPr id="11" name="Subtitle 2"/>
          <p:cNvSpPr>
            <a:spLocks noGrp="1"/>
          </p:cNvSpPr>
          <p:nvPr>
            <p:ph type="subTitle" idx="1" hasCustomPrompt="1"/>
          </p:nvPr>
        </p:nvSpPr>
        <p:spPr>
          <a:xfrm>
            <a:off x="797683" y="4888921"/>
            <a:ext cx="7585285" cy="1752600"/>
          </a:xfrm>
          <a:prstGeom prst="rect">
            <a:avLst/>
          </a:prstGeom>
        </p:spPr>
        <p:txBody>
          <a:bodyPr>
            <a:normAutofit/>
          </a:bodyPr>
          <a:lstStyle>
            <a:lvl1pPr marL="0" indent="0" algn="l">
              <a:buNone/>
              <a:defRPr sz="2400" b="1">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subtitle or presenter name</a:t>
            </a:r>
          </a:p>
        </p:txBody>
      </p:sp>
    </p:spTree>
    <p:extLst>
      <p:ext uri="{BB962C8B-B14F-4D97-AF65-F5344CB8AC3E}">
        <p14:creationId xmlns:p14="http://schemas.microsoft.com/office/powerpoint/2010/main" val="1265229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4485" y="632419"/>
            <a:ext cx="10972800" cy="1143000"/>
          </a:xfrm>
          <a:prstGeom prst="rect">
            <a:avLst/>
          </a:prstGeom>
        </p:spPr>
        <p:txBody>
          <a:bodyPr/>
          <a:lstStyle/>
          <a:p>
            <a:r>
              <a:rPr lang="en-US" dirty="0"/>
              <a:t>Click to edit headline</a:t>
            </a:r>
          </a:p>
        </p:txBody>
      </p:sp>
      <p:sp>
        <p:nvSpPr>
          <p:cNvPr id="3" name="Content Placeholder 2"/>
          <p:cNvSpPr>
            <a:spLocks noGrp="1"/>
          </p:cNvSpPr>
          <p:nvPr>
            <p:ph idx="1" hasCustomPrompt="1"/>
          </p:nvPr>
        </p:nvSpPr>
        <p:spPr>
          <a:xfrm>
            <a:off x="784485" y="1957980"/>
            <a:ext cx="10972800" cy="4525963"/>
          </a:xfrm>
          <a:prstGeom prst="rect">
            <a:avLst/>
          </a:prstGeom>
        </p:spPr>
        <p:txBody>
          <a:bodyPr/>
          <a:lstStyle/>
          <a:p>
            <a:pPr lvl="0"/>
            <a:r>
              <a:rPr lang="en-US" dirty="0"/>
              <a:t>Click to edit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62533" y="6356352"/>
            <a:ext cx="2844800" cy="365125"/>
          </a:xfrm>
          <a:prstGeom prst="rect">
            <a:avLst/>
          </a:prstGeom>
        </p:spPr>
        <p:txBody>
          <a:bodyPr/>
          <a:lstStyle/>
          <a:p>
            <a:fld id="{690329F5-542D-9840-825F-A9A559834D5D}" type="slidenum">
              <a:rPr lang="en-US" smtClean="0"/>
              <a:t>‹#›</a:t>
            </a:fld>
            <a:endParaRPr lang="en-US" dirty="0"/>
          </a:p>
        </p:txBody>
      </p:sp>
    </p:spTree>
    <p:extLst>
      <p:ext uri="{BB962C8B-B14F-4D97-AF65-F5344CB8AC3E}">
        <p14:creationId xmlns:p14="http://schemas.microsoft.com/office/powerpoint/2010/main" val="4253002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384" y="274639"/>
            <a:ext cx="10972800" cy="1143000"/>
          </a:xfrm>
          <a:prstGeom prst="rect">
            <a:avLst/>
          </a:prstGeom>
        </p:spPr>
        <p:txBody>
          <a:bodyPr/>
          <a:lstStyle>
            <a:lvl1pPr>
              <a:defRPr/>
            </a:lvl1pPr>
          </a:lstStyle>
          <a:p>
            <a:r>
              <a:rPr lang="en-US" dirty="0"/>
              <a:t>Click to edit headline</a:t>
            </a:r>
          </a:p>
        </p:txBody>
      </p:sp>
      <p:sp>
        <p:nvSpPr>
          <p:cNvPr id="3" name="Text Placeholder 2"/>
          <p:cNvSpPr>
            <a:spLocks noGrp="1"/>
          </p:cNvSpPr>
          <p:nvPr>
            <p:ph type="body" idx="1" hasCustomPrompt="1"/>
          </p:nvPr>
        </p:nvSpPr>
        <p:spPr>
          <a:xfrm>
            <a:off x="800384"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1st column sub</a:t>
            </a:r>
          </a:p>
        </p:txBody>
      </p:sp>
      <p:sp>
        <p:nvSpPr>
          <p:cNvPr id="4" name="Content Placeholder 3"/>
          <p:cNvSpPr>
            <a:spLocks noGrp="1"/>
          </p:cNvSpPr>
          <p:nvPr>
            <p:ph sz="half" idx="2"/>
          </p:nvPr>
        </p:nvSpPr>
        <p:spPr>
          <a:xfrm>
            <a:off x="800384"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84154"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2nd column sub</a:t>
            </a:r>
          </a:p>
        </p:txBody>
      </p:sp>
      <p:sp>
        <p:nvSpPr>
          <p:cNvPr id="6" name="Content Placeholder 5"/>
          <p:cNvSpPr>
            <a:spLocks noGrp="1"/>
          </p:cNvSpPr>
          <p:nvPr>
            <p:ph sz="quarter" idx="4"/>
          </p:nvPr>
        </p:nvSpPr>
        <p:spPr>
          <a:xfrm>
            <a:off x="6384154"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9262533" y="6356352"/>
            <a:ext cx="2844800" cy="365125"/>
          </a:xfrm>
          <a:prstGeom prst="rect">
            <a:avLst/>
          </a:prstGeom>
        </p:spPr>
        <p:txBody>
          <a:bodyPr/>
          <a:lstStyle/>
          <a:p>
            <a:fld id="{690329F5-542D-9840-825F-A9A559834D5D}" type="slidenum">
              <a:rPr lang="en-US" smtClean="0"/>
              <a:t>‹#›</a:t>
            </a:fld>
            <a:endParaRPr lang="en-US" dirty="0"/>
          </a:p>
        </p:txBody>
      </p:sp>
    </p:spTree>
    <p:extLst>
      <p:ext uri="{BB962C8B-B14F-4D97-AF65-F5344CB8AC3E}">
        <p14:creationId xmlns:p14="http://schemas.microsoft.com/office/powerpoint/2010/main" val="870365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8"/>
            <a:ext cx="10363200" cy="1470025"/>
          </a:xfrm>
          <a:prstGeom prst="rect">
            <a:avLst/>
          </a:prstGeom>
        </p:spPr>
        <p:txBody>
          <a:bodyPr/>
          <a:lstStyle>
            <a:lvl1pPr algn="l">
              <a:defRPr sz="4800"/>
            </a:lvl1pPr>
          </a:lstStyle>
          <a:p>
            <a:r>
              <a:rPr lang="en-US" dirty="0"/>
              <a:t>Click to edit section title</a:t>
            </a:r>
          </a:p>
        </p:txBody>
      </p:sp>
      <p:sp>
        <p:nvSpPr>
          <p:cNvPr id="3" name="Subtitle 2"/>
          <p:cNvSpPr>
            <a:spLocks noGrp="1"/>
          </p:cNvSpPr>
          <p:nvPr>
            <p:ph type="subTitle" idx="1" hasCustomPrompt="1"/>
          </p:nvPr>
        </p:nvSpPr>
        <p:spPr>
          <a:xfrm>
            <a:off x="914400" y="3606977"/>
            <a:ext cx="8534400" cy="1752600"/>
          </a:xfrm>
          <a:prstGeom prst="rect">
            <a:avLst/>
          </a:prstGeo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section subtitle</a:t>
            </a:r>
          </a:p>
        </p:txBody>
      </p:sp>
    </p:spTree>
    <p:extLst>
      <p:ext uri="{BB962C8B-B14F-4D97-AF65-F5344CB8AC3E}">
        <p14:creationId xmlns:p14="http://schemas.microsoft.com/office/powerpoint/2010/main" val="2847629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44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79DC41AD-58A1-C64B-9D0E-F8D021D8B800}" type="datetime1">
              <a:rPr lang="en-US" smtClean="0"/>
              <a:t>5/13/2020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236898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E4D1231-41B3-2040-B9F7-9DFABE1F0FD9}" type="datetime1">
              <a:rPr lang="en-US" smtClean="0"/>
              <a:t>5/13/2020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11612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A208A8F-F447-194E-84CC-2F443FA9CDB9}" type="datetime1">
              <a:rPr lang="en-US" smtClean="0"/>
              <a:t>5/13/2020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156371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F8BA55C-3F81-BD47-B046-D4975DA56C24}" type="datetime1">
              <a:rPr lang="en-US" smtClean="0"/>
              <a:t>5/13/2020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73808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5.xml"/><Relationship Id="rId1" Type="http://schemas.openxmlformats.org/officeDocument/2006/relationships/slideLayout" Target="../slideLayouts/slideLayout53.xml"/><Relationship Id="rId5" Type="http://schemas.openxmlformats.org/officeDocument/2006/relationships/image" Target="../media/image11.emf"/><Relationship Id="rId4" Type="http://schemas.openxmlformats.org/officeDocument/2006/relationships/image" Target="../media/image10.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image" Target="../media/image13.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theme" Target="../theme/theme7.xml"/><Relationship Id="rId1" Type="http://schemas.openxmlformats.org/officeDocument/2006/relationships/slideLayout" Target="../slideLayouts/slideLayout56.xml"/><Relationship Id="rId4" Type="http://schemas.openxmlformats.org/officeDocument/2006/relationships/image" Target="../media/image15.e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2B2B4"/>
        </a:solidFill>
        <a:effectLst/>
      </p:bgPr>
    </p:bg>
    <p:spTree>
      <p:nvGrpSpPr>
        <p:cNvPr id="1" name=""/>
        <p:cNvGrpSpPr/>
        <p:nvPr/>
      </p:nvGrpSpPr>
      <p:grpSpPr>
        <a:xfrm>
          <a:off x="0" y="0"/>
          <a:ext cx="0" cy="0"/>
          <a:chOff x="0" y="0"/>
          <a:chExt cx="0" cy="0"/>
        </a:xfrm>
      </p:grpSpPr>
      <p:pic>
        <p:nvPicPr>
          <p:cNvPr id="5" name="Picture 4" descr="PPT_2_Cove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78933" y="655638"/>
            <a:ext cx="7095067"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78933" y="1981201"/>
            <a:ext cx="7095067"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081562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457200" rtl="0" eaLnBrk="1" latinLnBrk="0" hangingPunct="1">
        <a:spcBef>
          <a:spcPct val="0"/>
        </a:spcBef>
        <a:buNone/>
        <a:defRPr sz="3600" kern="1200">
          <a:solidFill>
            <a:srgbClr val="9F60B5"/>
          </a:solidFill>
          <a:latin typeface="+mj-lt"/>
          <a:ea typeface="+mj-ea"/>
          <a:cs typeface="+mj-cs"/>
        </a:defRPr>
      </a:lvl1pPr>
    </p:titleStyle>
    <p:bodyStyle>
      <a:lvl1pPr marL="0" indent="0" algn="l" defTabSz="457200" rtl="0" eaLnBrk="1" latinLnBrk="0" hangingPunct="1">
        <a:spcBef>
          <a:spcPct val="20000"/>
        </a:spcBef>
        <a:buFont typeface="Arial"/>
        <a:buNone/>
        <a:defRPr sz="28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2B4"/>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31705" y="6098072"/>
            <a:ext cx="2844800" cy="365125"/>
          </a:xfrm>
          <a:prstGeom prst="rect">
            <a:avLst/>
          </a:prstGeom>
        </p:spPr>
        <p:txBody>
          <a:bodyPr vert="horz" lIns="91440" tIns="45720" rIns="91440" bIns="45720" rtlCol="0" anchor="ctr"/>
          <a:lstStyle>
            <a:lvl1pPr algn="r">
              <a:defRPr sz="1599">
                <a:solidFill>
                  <a:schemeClr val="accent1"/>
                </a:solidFill>
              </a:defRPr>
            </a:lvl1pPr>
          </a:lstStyle>
          <a:p>
            <a:fld id="{38C50F3A-BF62-6E42-868D-8B89CB05A154}" type="slidenum">
              <a:rPr lang="en-US" smtClean="0"/>
              <a:pPr/>
              <a:t>‹#›</a:t>
            </a:fld>
            <a:endParaRPr lang="en-US" dirty="0"/>
          </a:p>
        </p:txBody>
      </p:sp>
      <p:pic>
        <p:nvPicPr>
          <p:cNvPr id="11" name="Picture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24913" y="5937374"/>
            <a:ext cx="494615" cy="598329"/>
          </a:xfrm>
          <a:prstGeom prst="rect">
            <a:avLst/>
          </a:prstGeom>
        </p:spPr>
      </p:pic>
      <p:sp>
        <p:nvSpPr>
          <p:cNvPr id="12" name="Rectangle 11"/>
          <p:cNvSpPr/>
          <p:nvPr userDrawn="1"/>
        </p:nvSpPr>
        <p:spPr>
          <a:xfrm>
            <a:off x="0" y="6702880"/>
            <a:ext cx="12192000" cy="1642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solidFill>
                <a:schemeClr val="accent2"/>
              </a:solidFill>
            </a:endParaRPr>
          </a:p>
        </p:txBody>
      </p:sp>
    </p:spTree>
    <p:extLst>
      <p:ext uri="{BB962C8B-B14F-4D97-AF65-F5344CB8AC3E}">
        <p14:creationId xmlns:p14="http://schemas.microsoft.com/office/powerpoint/2010/main" val="194295657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Lst>
  <p:txStyles>
    <p:titleStyle>
      <a:lvl1pPr algn="ctr" defTabSz="609036" rtl="0" eaLnBrk="1" latinLnBrk="0" hangingPunct="1">
        <a:spcBef>
          <a:spcPct val="0"/>
        </a:spcBef>
        <a:buNone/>
        <a:defRPr sz="5861" kern="1200">
          <a:solidFill>
            <a:schemeClr val="tx1"/>
          </a:solidFill>
          <a:latin typeface="+mj-lt"/>
          <a:ea typeface="+mj-ea"/>
          <a:cs typeface="+mj-cs"/>
        </a:defRPr>
      </a:lvl1pPr>
    </p:titleStyle>
    <p:body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6" rtl="0" eaLnBrk="1" latinLnBrk="0" hangingPunct="1">
        <a:defRPr sz="2398" kern="1200">
          <a:solidFill>
            <a:schemeClr val="tx1"/>
          </a:solidFill>
          <a:latin typeface="+mn-lt"/>
          <a:ea typeface="+mn-ea"/>
          <a:cs typeface="+mn-cs"/>
        </a:defRPr>
      </a:lvl1pPr>
      <a:lvl2pPr marL="609036" algn="l" defTabSz="609036" rtl="0" eaLnBrk="1" latinLnBrk="0" hangingPunct="1">
        <a:defRPr sz="2398" kern="1200">
          <a:solidFill>
            <a:schemeClr val="tx1"/>
          </a:solidFill>
          <a:latin typeface="+mn-lt"/>
          <a:ea typeface="+mn-ea"/>
          <a:cs typeface="+mn-cs"/>
        </a:defRPr>
      </a:lvl2pPr>
      <a:lvl3pPr marL="1218072" algn="l" defTabSz="609036" rtl="0" eaLnBrk="1" latinLnBrk="0" hangingPunct="1">
        <a:defRPr sz="2398" kern="1200">
          <a:solidFill>
            <a:schemeClr val="tx1"/>
          </a:solidFill>
          <a:latin typeface="+mn-lt"/>
          <a:ea typeface="+mn-ea"/>
          <a:cs typeface="+mn-cs"/>
        </a:defRPr>
      </a:lvl3pPr>
      <a:lvl4pPr marL="1827108" algn="l" defTabSz="609036" rtl="0" eaLnBrk="1" latinLnBrk="0" hangingPunct="1">
        <a:defRPr sz="2398" kern="1200">
          <a:solidFill>
            <a:schemeClr val="tx1"/>
          </a:solidFill>
          <a:latin typeface="+mn-lt"/>
          <a:ea typeface="+mn-ea"/>
          <a:cs typeface="+mn-cs"/>
        </a:defRPr>
      </a:lvl4pPr>
      <a:lvl5pPr marL="2436144" algn="l" defTabSz="609036" rtl="0" eaLnBrk="1" latinLnBrk="0" hangingPunct="1">
        <a:defRPr sz="2398" kern="1200">
          <a:solidFill>
            <a:schemeClr val="tx1"/>
          </a:solidFill>
          <a:latin typeface="+mn-lt"/>
          <a:ea typeface="+mn-ea"/>
          <a:cs typeface="+mn-cs"/>
        </a:defRPr>
      </a:lvl5pPr>
      <a:lvl6pPr marL="3045181" algn="l" defTabSz="609036" rtl="0" eaLnBrk="1" latinLnBrk="0" hangingPunct="1">
        <a:defRPr sz="2398" kern="1200">
          <a:solidFill>
            <a:schemeClr val="tx1"/>
          </a:solidFill>
          <a:latin typeface="+mn-lt"/>
          <a:ea typeface="+mn-ea"/>
          <a:cs typeface="+mn-cs"/>
        </a:defRPr>
      </a:lvl6pPr>
      <a:lvl7pPr marL="3654217" algn="l" defTabSz="609036" rtl="0" eaLnBrk="1" latinLnBrk="0" hangingPunct="1">
        <a:defRPr sz="2398" kern="1200">
          <a:solidFill>
            <a:schemeClr val="tx1"/>
          </a:solidFill>
          <a:latin typeface="+mn-lt"/>
          <a:ea typeface="+mn-ea"/>
          <a:cs typeface="+mn-cs"/>
        </a:defRPr>
      </a:lvl7pPr>
      <a:lvl8pPr marL="4263253" algn="l" defTabSz="609036" rtl="0" eaLnBrk="1" latinLnBrk="0" hangingPunct="1">
        <a:defRPr sz="2398" kern="1200">
          <a:solidFill>
            <a:schemeClr val="tx1"/>
          </a:solidFill>
          <a:latin typeface="+mn-lt"/>
          <a:ea typeface="+mn-ea"/>
          <a:cs typeface="+mn-cs"/>
        </a:defRPr>
      </a:lvl8pPr>
      <a:lvl9pPr marL="4872289" algn="l" defTabSz="609036" rtl="0" eaLnBrk="1" latinLnBrk="0" hangingPunct="1">
        <a:defRPr sz="23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AA39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D3EF0E-5BF9-4197-8A23-9A28A2E18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79FB309-C72E-4D2B-BD9C-36B30D299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EE6FD9-9E02-4301-9BEE-70B2602DC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43A6ED28-99E8-4D35-AD6E-F31E9FC56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8BBD94-1332-4B20-BEA8-3496EE972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94DE1-3E4E-47DF-BFC7-A67F776BC889}" type="slidenum">
              <a:rPr lang="en-US" smtClean="0"/>
              <a:t>‹#›</a:t>
            </a:fld>
            <a:endParaRPr lang="en-US"/>
          </a:p>
        </p:txBody>
      </p:sp>
      <p:sp>
        <p:nvSpPr>
          <p:cNvPr id="7" name="Rectangle 6">
            <a:extLst>
              <a:ext uri="{FF2B5EF4-FFF2-40B4-BE49-F238E27FC236}">
                <a16:creationId xmlns:a16="http://schemas.microsoft.com/office/drawing/2014/main" id="{DBC71FD6-3955-AC44-B5B3-45D050F96139}"/>
              </a:ext>
            </a:extLst>
          </p:cNvPr>
          <p:cNvSpPr>
            <a:spLocks noChangeAspect="1"/>
          </p:cNvSpPr>
          <p:nvPr userDrawn="1"/>
        </p:nvSpPr>
        <p:spPr>
          <a:xfrm>
            <a:off x="-1" y="-1"/>
            <a:ext cx="12192000" cy="576072"/>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A332B99-10A2-3340-BA73-4DEA6C9A901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1"/>
            <a:ext cx="3139105" cy="576072"/>
          </a:xfrm>
          <a:prstGeom prst="rect">
            <a:avLst/>
          </a:prstGeom>
        </p:spPr>
      </p:pic>
    </p:spTree>
    <p:extLst>
      <p:ext uri="{BB962C8B-B14F-4D97-AF65-F5344CB8AC3E}">
        <p14:creationId xmlns:p14="http://schemas.microsoft.com/office/powerpoint/2010/main" val="394455008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AA39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D3EF0E-5BF9-4197-8A23-9A28A2E18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9FB309-C72E-4D2B-BD9C-36B30D299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E6FD9-9E02-4301-9BEE-70B2602DC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1AAA8-0236-4520-BC88-9467F30F9064}" type="datetimeFigureOut">
              <a:rPr lang="en-US" smtClean="0"/>
              <a:t>5/13/2020</a:t>
            </a:fld>
            <a:endParaRPr lang="en-US"/>
          </a:p>
        </p:txBody>
      </p:sp>
      <p:sp>
        <p:nvSpPr>
          <p:cNvPr id="5" name="Footer Placeholder 4">
            <a:extLst>
              <a:ext uri="{FF2B5EF4-FFF2-40B4-BE49-F238E27FC236}">
                <a16:creationId xmlns:a16="http://schemas.microsoft.com/office/drawing/2014/main" id="{43A6ED28-99E8-4D35-AD6E-F31E9FC56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8BBD94-1332-4B20-BEA8-3496EE972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94DE1-3E4E-47DF-BFC7-A67F776BC889}" type="slidenum">
              <a:rPr lang="en-US" smtClean="0"/>
              <a:t>‹#›</a:t>
            </a:fld>
            <a:endParaRPr lang="en-US"/>
          </a:p>
        </p:txBody>
      </p:sp>
    </p:spTree>
    <p:extLst>
      <p:ext uri="{BB962C8B-B14F-4D97-AF65-F5344CB8AC3E}">
        <p14:creationId xmlns:p14="http://schemas.microsoft.com/office/powerpoint/2010/main" val="3900023181"/>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vcu-ppt-footer-cov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822699"/>
            <a:ext cx="12192000" cy="3035300"/>
          </a:xfrm>
          <a:prstGeom prst="rect">
            <a:avLst/>
          </a:prstGeom>
        </p:spPr>
      </p:pic>
      <p:pic>
        <p:nvPicPr>
          <p:cNvPr id="4" name="Picture 3" descr="wilder-hrz-rgb.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311" y="5711449"/>
            <a:ext cx="6548511" cy="694944"/>
          </a:xfrm>
          <a:prstGeom prst="rect">
            <a:avLst/>
          </a:prstGeom>
        </p:spPr>
      </p:pic>
    </p:spTree>
    <p:extLst>
      <p:ext uri="{BB962C8B-B14F-4D97-AF65-F5344CB8AC3E}">
        <p14:creationId xmlns:p14="http://schemas.microsoft.com/office/powerpoint/2010/main" val="2391860143"/>
      </p:ext>
    </p:extLst>
  </p:cSld>
  <p:clrMap bg1="lt1" tx1="dk1" bg2="lt2" tx2="dk2" accent1="accent1" accent2="accent2" accent3="accent3" accent4="accent4" accent5="accent5" accent6="accent6" hlink="hlink" folHlink="folHlink"/>
  <p:sldLayoutIdLst>
    <p:sldLayoutId id="2147484023"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89431"/>
            <a:ext cx="6536267" cy="880533"/>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082696419"/>
      </p:ext>
    </p:extLst>
  </p:cSld>
  <p:clrMap bg1="lt1" tx1="dk1" bg2="lt2" tx2="dk2" accent1="accent1" accent2="accent2" accent3="accent3" accent4="accent4" accent5="accent5" accent6="accent6" hlink="hlink" folHlink="folHlink"/>
  <p:sldLayoutIdLst>
    <p:sldLayoutId id="2147484025" r:id="rId1"/>
    <p:sldLayoutId id="2147484026" r:id="rId2"/>
  </p:sldLayoutIdLst>
  <p:txStyles>
    <p:titleStyle>
      <a:lvl1pPr algn="l" defTabSz="609585" rtl="0" eaLnBrk="1" latinLnBrk="0" hangingPunct="1">
        <a:spcBef>
          <a:spcPct val="0"/>
        </a:spcBef>
        <a:buNone/>
        <a:defRPr sz="5333" kern="1200">
          <a:solidFill>
            <a:schemeClr val="tx1">
              <a:lumMod val="65000"/>
              <a:lumOff val="35000"/>
            </a:schemeClr>
          </a:solidFill>
          <a:latin typeface="+mj-lt"/>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lumMod val="65000"/>
              <a:lumOff val="35000"/>
            </a:schemeClr>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pic>
        <p:nvPicPr>
          <p:cNvPr id="3" name="Picture 2" descr="wilder-hrz-rgb-rev.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05" y="6131677"/>
            <a:ext cx="4250788" cy="451104"/>
          </a:xfrm>
          <a:prstGeom prst="rect">
            <a:avLst/>
          </a:prstGeom>
        </p:spPr>
      </p:pic>
      <p:pic>
        <p:nvPicPr>
          <p:cNvPr id="4" name="Picture 3" descr="ppt-gold-ru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22429" y="0"/>
            <a:ext cx="1469572" cy="6858000"/>
          </a:xfrm>
          <a:prstGeom prst="rect">
            <a:avLst/>
          </a:prstGeom>
        </p:spPr>
      </p:pic>
    </p:spTree>
    <p:extLst>
      <p:ext uri="{BB962C8B-B14F-4D97-AF65-F5344CB8AC3E}">
        <p14:creationId xmlns:p14="http://schemas.microsoft.com/office/powerpoint/2010/main" val="2706742329"/>
      </p:ext>
    </p:extLst>
  </p:cSld>
  <p:clrMap bg1="lt1" tx1="dk1" bg2="lt2" tx2="dk2" accent1="accent1" accent2="accent2" accent3="accent3" accent4="accent4" accent5="accent5" accent6="accent6" hlink="hlink" folHlink="folHlink"/>
  <p:sldLayoutIdLst>
    <p:sldLayoutId id="2147484031" r:id="rId1"/>
  </p:sldLayoutIdLst>
  <p:txStyles>
    <p:titleStyle>
      <a:lvl1pPr algn="l" defTabSz="609585" rtl="0" eaLnBrk="1" latinLnBrk="0" hangingPunct="1">
        <a:spcBef>
          <a:spcPct val="0"/>
        </a:spcBef>
        <a:buNone/>
        <a:defRPr sz="5333" kern="1200">
          <a:solidFill>
            <a:srgbClr val="FFBA00"/>
          </a:solidFill>
          <a:latin typeface="+mj-lt"/>
          <a:ea typeface="+mj-ea"/>
          <a:cs typeface="+mj-cs"/>
        </a:defRPr>
      </a:lvl1pPr>
    </p:titleStyle>
    <p:bodyStyle>
      <a:lvl1pPr marL="457189" indent="-457189" algn="l" defTabSz="609585" rtl="0" eaLnBrk="1" latinLnBrk="0" hangingPunct="1">
        <a:spcBef>
          <a:spcPct val="20000"/>
        </a:spcBef>
        <a:buFont typeface="Arial"/>
        <a:buChar char="•"/>
        <a:defRPr sz="3733" kern="1200">
          <a:solidFill>
            <a:srgbClr val="FFFFFF"/>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rgbClr val="FFFFFF"/>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rgbClr val="FFFFFF"/>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rgbClr val="FFFFFF"/>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rgbClr val="FFFFFF"/>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455969"/>
      </p:ext>
    </p:extLst>
  </p:cSld>
  <p:clrMap bg1="lt1" tx1="dk1" bg2="lt2" tx2="dk2" accent1="accent1" accent2="accent2" accent3="accent3" accent4="accent4" accent5="accent5" accent6="accent6" hlink="hlink" folHlink="folHlink"/>
  <p:sldLayoutIdLst>
    <p:sldLayoutId id="2147484033"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n orange sunset in the background&#10;&#10;Description automatically generated">
            <a:extLst>
              <a:ext uri="{FF2B5EF4-FFF2-40B4-BE49-F238E27FC236}">
                <a16:creationId xmlns:a16="http://schemas.microsoft.com/office/drawing/2014/main" id="{63F9F14C-5533-C040-B549-4E6C185D2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Subtitle 2">
            <a:extLst>
              <a:ext uri="{FF2B5EF4-FFF2-40B4-BE49-F238E27FC236}">
                <a16:creationId xmlns:a16="http://schemas.microsoft.com/office/drawing/2014/main" id="{0C1CAF22-40E5-9F47-9130-C97754DE1636}"/>
              </a:ext>
            </a:extLst>
          </p:cNvPr>
          <p:cNvSpPr txBox="1">
            <a:spLocks/>
          </p:cNvSpPr>
          <p:nvPr/>
        </p:nvSpPr>
        <p:spPr>
          <a:xfrm>
            <a:off x="262759" y="5279980"/>
            <a:ext cx="11666482" cy="10577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prstClr val="white"/>
              </a:solidFill>
              <a:effectLst/>
              <a:uLnTx/>
              <a:uFillTx/>
              <a:latin typeface="Avenir Light" panose="020B0402020203020204" pitchFamily="34" charset="0"/>
              <a:ea typeface="+mn-ea"/>
              <a:cs typeface="+mn-cs"/>
            </a:endParaRPr>
          </a:p>
        </p:txBody>
      </p:sp>
      <p:sp>
        <p:nvSpPr>
          <p:cNvPr id="12" name="Rectangle 11">
            <a:extLst>
              <a:ext uri="{FF2B5EF4-FFF2-40B4-BE49-F238E27FC236}">
                <a16:creationId xmlns:a16="http://schemas.microsoft.com/office/drawing/2014/main" id="{8378DC5D-606E-A446-BC2D-22BBFA9948C0}"/>
              </a:ext>
            </a:extLst>
          </p:cNvPr>
          <p:cNvSpPr/>
          <p:nvPr/>
        </p:nvSpPr>
        <p:spPr>
          <a:xfrm>
            <a:off x="0" y="3429000"/>
            <a:ext cx="12192000" cy="3429000"/>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object&#10;&#10;Description automatically generated">
            <a:extLst>
              <a:ext uri="{FF2B5EF4-FFF2-40B4-BE49-F238E27FC236}">
                <a16:creationId xmlns:a16="http://schemas.microsoft.com/office/drawing/2014/main" id="{D135B66D-ECF7-B349-936F-2B849812B0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6419" y="-279182"/>
            <a:ext cx="5559162" cy="5559162"/>
          </a:xfrm>
          <a:prstGeom prst="rect">
            <a:avLst/>
          </a:prstGeom>
        </p:spPr>
      </p:pic>
      <p:sp>
        <p:nvSpPr>
          <p:cNvPr id="8" name="TextBox 7">
            <a:extLst>
              <a:ext uri="{FF2B5EF4-FFF2-40B4-BE49-F238E27FC236}">
                <a16:creationId xmlns:a16="http://schemas.microsoft.com/office/drawing/2014/main" id="{C798ABFE-D715-B045-AFE3-F4ED111D6EAE}"/>
              </a:ext>
            </a:extLst>
          </p:cNvPr>
          <p:cNvSpPr txBox="1"/>
          <p:nvPr/>
        </p:nvSpPr>
        <p:spPr>
          <a:xfrm>
            <a:off x="1066800" y="5603172"/>
            <a:ext cx="10058400" cy="974035"/>
          </a:xfrm>
          <a:prstGeom prst="rect">
            <a:avLst/>
          </a:prstGeom>
          <a:noFill/>
        </p:spPr>
        <p:txBody>
          <a:bodyPr wrap="none" rtlCol="0" anchor="ctr">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600" normalizeH="0" baseline="0" noProof="0" dirty="0">
                <a:ln>
                  <a:noFill/>
                </a:ln>
                <a:solidFill>
                  <a:srgbClr val="BED748"/>
                </a:solidFill>
                <a:effectLst/>
                <a:uLnTx/>
                <a:uFillTx/>
                <a:latin typeface="Avenir Light" panose="020B0402020203020204" pitchFamily="34" charset="0"/>
                <a:ea typeface="+mn-ea"/>
                <a:cs typeface="+mn-cs"/>
              </a:rPr>
              <a:t>Systems Solutions Pitch</a:t>
            </a:r>
            <a:r>
              <a:rPr kumimoji="0" lang="en-US" sz="2400" b="0" i="0" u="none" strike="noStrike" kern="1200" cap="none" spc="600" normalizeH="0" baseline="0" noProof="0" dirty="0">
                <a:ln>
                  <a:noFill/>
                </a:ln>
                <a:solidFill>
                  <a:srgbClr val="5AA49E"/>
                </a:solidFill>
                <a:effectLst/>
                <a:uLnTx/>
                <a:uFillTx/>
                <a:latin typeface="Avenir Light" panose="020B0402020203020204" pitchFamily="34" charset="0"/>
                <a:ea typeface="+mn-ea"/>
                <a:cs typeface="+mn-cs"/>
              </a:rPr>
              <a:t>|  3.18.2020</a:t>
            </a:r>
          </a:p>
        </p:txBody>
      </p:sp>
      <p:sp>
        <p:nvSpPr>
          <p:cNvPr id="10" name="TextBox 9">
            <a:extLst>
              <a:ext uri="{FF2B5EF4-FFF2-40B4-BE49-F238E27FC236}">
                <a16:creationId xmlns:a16="http://schemas.microsoft.com/office/drawing/2014/main" id="{386B7930-C2C1-4729-A2BB-8F5F1C66A3BC}"/>
              </a:ext>
            </a:extLst>
          </p:cNvPr>
          <p:cNvSpPr txBox="1"/>
          <p:nvPr/>
        </p:nvSpPr>
        <p:spPr>
          <a:xfrm>
            <a:off x="1066799" y="4534262"/>
            <a:ext cx="10058400" cy="974035"/>
          </a:xfrm>
          <a:prstGeom prst="rect">
            <a:avLst/>
          </a:prstGeom>
          <a:noFill/>
        </p:spPr>
        <p:txBody>
          <a:bodyPr wrap="none" rtlCol="0" anchor="ctr">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600" normalizeH="0" baseline="0" noProof="0" dirty="0">
                <a:ln>
                  <a:noFill/>
                </a:ln>
                <a:solidFill>
                  <a:schemeClr val="bg1"/>
                </a:solidFill>
                <a:effectLst/>
                <a:uLnTx/>
                <a:uFillTx/>
                <a:latin typeface="Avenir Light" panose="020B0402020203020204" pitchFamily="34" charset="0"/>
                <a:ea typeface="+mn-ea"/>
                <a:cs typeface="+mn-cs"/>
              </a:rPr>
              <a:t>Network Innovation Summit</a:t>
            </a:r>
          </a:p>
        </p:txBody>
      </p:sp>
    </p:spTree>
    <p:extLst>
      <p:ext uri="{BB962C8B-B14F-4D97-AF65-F5344CB8AC3E}">
        <p14:creationId xmlns:p14="http://schemas.microsoft.com/office/powerpoint/2010/main" val="219559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a:extLst>
              <a:ext uri="{FF2B5EF4-FFF2-40B4-BE49-F238E27FC236}">
                <a16:creationId xmlns:a16="http://schemas.microsoft.com/office/drawing/2014/main" id="{60131A65-BD4F-A946-AFC9-A70253D9F29D}"/>
              </a:ext>
            </a:extLst>
          </p:cNvPr>
          <p:cNvSpPr/>
          <p:nvPr/>
        </p:nvSpPr>
        <p:spPr>
          <a:xfrm>
            <a:off x="0" y="0"/>
            <a:ext cx="12192000" cy="1143000"/>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A67FD0-BFCE-4B75-83FE-3DD785C2275B}"/>
              </a:ext>
            </a:extLst>
          </p:cNvPr>
          <p:cNvSpPr txBox="1"/>
          <p:nvPr/>
        </p:nvSpPr>
        <p:spPr>
          <a:xfrm>
            <a:off x="366694" y="226431"/>
            <a:ext cx="6099786" cy="830997"/>
          </a:xfrm>
          <a:prstGeom prst="rect">
            <a:avLst/>
          </a:prstGeom>
          <a:noFill/>
        </p:spPr>
        <p:txBody>
          <a:bodyPr wrap="square" rtlCol="0">
            <a:spAutoFit/>
          </a:bodyPr>
          <a:lstStyle/>
          <a:p>
            <a:r>
              <a:rPr lang="en-US" sz="4800" dirty="0">
                <a:solidFill>
                  <a:schemeClr val="bg1"/>
                </a:solidFill>
              </a:rPr>
              <a:t>The Problem</a:t>
            </a:r>
          </a:p>
        </p:txBody>
      </p:sp>
      <p:sp>
        <p:nvSpPr>
          <p:cNvPr id="7" name="TextBox 6">
            <a:extLst>
              <a:ext uri="{FF2B5EF4-FFF2-40B4-BE49-F238E27FC236}">
                <a16:creationId xmlns:a16="http://schemas.microsoft.com/office/drawing/2014/main" id="{2FA5DDD0-71CC-4E74-8919-FB711114797D}"/>
              </a:ext>
            </a:extLst>
          </p:cNvPr>
          <p:cNvSpPr txBox="1"/>
          <p:nvPr/>
        </p:nvSpPr>
        <p:spPr>
          <a:xfrm>
            <a:off x="366693" y="1554488"/>
            <a:ext cx="9907527" cy="430887"/>
          </a:xfrm>
          <a:prstGeom prst="rect">
            <a:avLst/>
          </a:prstGeom>
          <a:noFill/>
        </p:spPr>
        <p:txBody>
          <a:bodyPr wrap="square" rtlCol="0">
            <a:spAutoFit/>
          </a:bodyPr>
          <a:lstStyle/>
          <a:p>
            <a:r>
              <a:rPr lang="en-US" sz="2200" dirty="0">
                <a:solidFill>
                  <a:schemeClr val="bg1"/>
                </a:solidFill>
              </a:rPr>
              <a:t>The problem is…</a:t>
            </a:r>
          </a:p>
        </p:txBody>
      </p:sp>
      <p:pic>
        <p:nvPicPr>
          <p:cNvPr id="1026" name="Picture 2" descr="7 step problem solving technique – Sanzu Business Training">
            <a:extLst>
              <a:ext uri="{FF2B5EF4-FFF2-40B4-BE49-F238E27FC236}">
                <a16:creationId xmlns:a16="http://schemas.microsoft.com/office/drawing/2014/main" id="{8138D2C0-A025-480F-9900-1E7033894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331" y="2982184"/>
            <a:ext cx="3540253" cy="354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49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a:extLst>
              <a:ext uri="{FF2B5EF4-FFF2-40B4-BE49-F238E27FC236}">
                <a16:creationId xmlns:a16="http://schemas.microsoft.com/office/drawing/2014/main" id="{60131A65-BD4F-A946-AFC9-A70253D9F29D}"/>
              </a:ext>
            </a:extLst>
          </p:cNvPr>
          <p:cNvSpPr/>
          <p:nvPr/>
        </p:nvSpPr>
        <p:spPr>
          <a:xfrm>
            <a:off x="0" y="0"/>
            <a:ext cx="12192000" cy="1143000"/>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A67FD0-BFCE-4B75-83FE-3DD785C2275B}"/>
              </a:ext>
            </a:extLst>
          </p:cNvPr>
          <p:cNvSpPr txBox="1"/>
          <p:nvPr/>
        </p:nvSpPr>
        <p:spPr>
          <a:xfrm>
            <a:off x="366694" y="226431"/>
            <a:ext cx="6099786" cy="830997"/>
          </a:xfrm>
          <a:prstGeom prst="rect">
            <a:avLst/>
          </a:prstGeom>
          <a:noFill/>
        </p:spPr>
        <p:txBody>
          <a:bodyPr wrap="square" rtlCol="0">
            <a:spAutoFit/>
          </a:bodyPr>
          <a:lstStyle/>
          <a:p>
            <a:r>
              <a:rPr lang="en-US" sz="4800" dirty="0">
                <a:solidFill>
                  <a:schemeClr val="bg1"/>
                </a:solidFill>
              </a:rPr>
              <a:t>Our Solution </a:t>
            </a:r>
          </a:p>
        </p:txBody>
      </p:sp>
      <p:sp>
        <p:nvSpPr>
          <p:cNvPr id="7" name="TextBox 6">
            <a:extLst>
              <a:ext uri="{FF2B5EF4-FFF2-40B4-BE49-F238E27FC236}">
                <a16:creationId xmlns:a16="http://schemas.microsoft.com/office/drawing/2014/main" id="{2FA5DDD0-71CC-4E74-8919-FB711114797D}"/>
              </a:ext>
            </a:extLst>
          </p:cNvPr>
          <p:cNvSpPr txBox="1"/>
          <p:nvPr/>
        </p:nvSpPr>
        <p:spPr>
          <a:xfrm>
            <a:off x="366693" y="1554488"/>
            <a:ext cx="9907527" cy="430887"/>
          </a:xfrm>
          <a:prstGeom prst="rect">
            <a:avLst/>
          </a:prstGeom>
          <a:noFill/>
        </p:spPr>
        <p:txBody>
          <a:bodyPr wrap="square" rtlCol="0">
            <a:spAutoFit/>
          </a:bodyPr>
          <a:lstStyle/>
          <a:p>
            <a:r>
              <a:rPr lang="en-US" sz="2200" dirty="0">
                <a:solidFill>
                  <a:schemeClr val="bg1"/>
                </a:solidFill>
              </a:rPr>
              <a:t>Our solution is…</a:t>
            </a:r>
          </a:p>
        </p:txBody>
      </p:sp>
      <p:pic>
        <p:nvPicPr>
          <p:cNvPr id="2050" name="Picture 2" descr="Our Solutions | Keysight">
            <a:extLst>
              <a:ext uri="{FF2B5EF4-FFF2-40B4-BE49-F238E27FC236}">
                <a16:creationId xmlns:a16="http://schemas.microsoft.com/office/drawing/2014/main" id="{40672A73-6015-4DCA-8DF5-4D66B0AD4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598" y="3444367"/>
            <a:ext cx="4434834" cy="332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94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a:extLst>
              <a:ext uri="{FF2B5EF4-FFF2-40B4-BE49-F238E27FC236}">
                <a16:creationId xmlns:a16="http://schemas.microsoft.com/office/drawing/2014/main" id="{60131A65-BD4F-A946-AFC9-A70253D9F29D}"/>
              </a:ext>
            </a:extLst>
          </p:cNvPr>
          <p:cNvSpPr/>
          <p:nvPr/>
        </p:nvSpPr>
        <p:spPr>
          <a:xfrm>
            <a:off x="0" y="0"/>
            <a:ext cx="12192000" cy="1143000"/>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A67FD0-BFCE-4B75-83FE-3DD785C2275B}"/>
              </a:ext>
            </a:extLst>
          </p:cNvPr>
          <p:cNvSpPr txBox="1"/>
          <p:nvPr/>
        </p:nvSpPr>
        <p:spPr>
          <a:xfrm>
            <a:off x="366693" y="226431"/>
            <a:ext cx="9470205" cy="830997"/>
          </a:xfrm>
          <a:prstGeom prst="rect">
            <a:avLst/>
          </a:prstGeom>
          <a:noFill/>
        </p:spPr>
        <p:txBody>
          <a:bodyPr wrap="square" rtlCol="0">
            <a:spAutoFit/>
          </a:bodyPr>
          <a:lstStyle/>
          <a:p>
            <a:r>
              <a:rPr lang="en-US" sz="4800" dirty="0">
                <a:solidFill>
                  <a:schemeClr val="bg1"/>
                </a:solidFill>
              </a:rPr>
              <a:t>Resources &amp; Partnerships Needed</a:t>
            </a:r>
          </a:p>
        </p:txBody>
      </p:sp>
      <p:sp>
        <p:nvSpPr>
          <p:cNvPr id="7" name="TextBox 6">
            <a:extLst>
              <a:ext uri="{FF2B5EF4-FFF2-40B4-BE49-F238E27FC236}">
                <a16:creationId xmlns:a16="http://schemas.microsoft.com/office/drawing/2014/main" id="{2FA5DDD0-71CC-4E74-8919-FB711114797D}"/>
              </a:ext>
            </a:extLst>
          </p:cNvPr>
          <p:cNvSpPr txBox="1"/>
          <p:nvPr/>
        </p:nvSpPr>
        <p:spPr>
          <a:xfrm>
            <a:off x="440526" y="1548809"/>
            <a:ext cx="9907527" cy="3139321"/>
          </a:xfrm>
          <a:prstGeom prst="rect">
            <a:avLst/>
          </a:prstGeom>
          <a:noFill/>
        </p:spPr>
        <p:txBody>
          <a:bodyPr wrap="square" rtlCol="0">
            <a:spAutoFit/>
          </a:bodyPr>
          <a:lstStyle/>
          <a:p>
            <a:r>
              <a:rPr lang="en-US" sz="2200" dirty="0">
                <a:solidFill>
                  <a:schemeClr val="bg1"/>
                </a:solidFill>
              </a:rPr>
              <a:t>The resources needed are…</a:t>
            </a:r>
          </a:p>
          <a:p>
            <a:endParaRPr lang="en-US" sz="2200" dirty="0">
              <a:solidFill>
                <a:schemeClr val="bg1"/>
              </a:solidFill>
            </a:endParaRPr>
          </a:p>
          <a:p>
            <a:endParaRPr lang="en-US" sz="2200" dirty="0">
              <a:solidFill>
                <a:schemeClr val="bg1"/>
              </a:solidFill>
            </a:endParaRPr>
          </a:p>
          <a:p>
            <a:endParaRPr lang="en-US" sz="2200" dirty="0">
              <a:solidFill>
                <a:schemeClr val="bg1"/>
              </a:solidFill>
            </a:endParaRPr>
          </a:p>
          <a:p>
            <a:r>
              <a:rPr lang="en-US" sz="2200" dirty="0">
                <a:solidFill>
                  <a:schemeClr val="bg1"/>
                </a:solidFill>
              </a:rPr>
              <a:t>The partnerships required are….</a:t>
            </a:r>
          </a:p>
          <a:p>
            <a:endParaRPr lang="en-US" sz="2200" dirty="0">
              <a:solidFill>
                <a:schemeClr val="bg1"/>
              </a:solidFill>
            </a:endParaRPr>
          </a:p>
          <a:p>
            <a:endParaRPr lang="en-US" sz="2200" dirty="0">
              <a:solidFill>
                <a:schemeClr val="bg1"/>
              </a:solidFill>
            </a:endParaRPr>
          </a:p>
          <a:p>
            <a:endParaRPr lang="en-US" sz="2200" dirty="0">
              <a:solidFill>
                <a:schemeClr val="bg1"/>
              </a:solidFill>
            </a:endParaRPr>
          </a:p>
          <a:p>
            <a:r>
              <a:rPr lang="en-US" sz="2200" dirty="0">
                <a:solidFill>
                  <a:schemeClr val="bg1"/>
                </a:solidFill>
              </a:rPr>
              <a:t>The systems change that has to happen is…</a:t>
            </a:r>
          </a:p>
        </p:txBody>
      </p:sp>
      <p:pic>
        <p:nvPicPr>
          <p:cNvPr id="3074" name="Picture 2" descr="Systems Change: Engaging Partners and Stakeholders to Grow and ...">
            <a:extLst>
              <a:ext uri="{FF2B5EF4-FFF2-40B4-BE49-F238E27FC236}">
                <a16:creationId xmlns:a16="http://schemas.microsoft.com/office/drawing/2014/main" id="{5D459807-C45B-464B-B601-8AD78F951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051" y="4026767"/>
            <a:ext cx="4122458" cy="274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7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a:extLst>
              <a:ext uri="{FF2B5EF4-FFF2-40B4-BE49-F238E27FC236}">
                <a16:creationId xmlns:a16="http://schemas.microsoft.com/office/drawing/2014/main" id="{60131A65-BD4F-A946-AFC9-A70253D9F29D}"/>
              </a:ext>
            </a:extLst>
          </p:cNvPr>
          <p:cNvSpPr/>
          <p:nvPr/>
        </p:nvSpPr>
        <p:spPr>
          <a:xfrm>
            <a:off x="0" y="0"/>
            <a:ext cx="12192000" cy="1143000"/>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A67FD0-BFCE-4B75-83FE-3DD785C2275B}"/>
              </a:ext>
            </a:extLst>
          </p:cNvPr>
          <p:cNvSpPr txBox="1"/>
          <p:nvPr/>
        </p:nvSpPr>
        <p:spPr>
          <a:xfrm>
            <a:off x="366693" y="226431"/>
            <a:ext cx="9470205" cy="830997"/>
          </a:xfrm>
          <a:prstGeom prst="rect">
            <a:avLst/>
          </a:prstGeom>
          <a:noFill/>
        </p:spPr>
        <p:txBody>
          <a:bodyPr wrap="square" rtlCol="0">
            <a:spAutoFit/>
          </a:bodyPr>
          <a:lstStyle/>
          <a:p>
            <a:r>
              <a:rPr lang="en-US" sz="4800" dirty="0">
                <a:solidFill>
                  <a:schemeClr val="bg1"/>
                </a:solidFill>
              </a:rPr>
              <a:t>Team Members</a:t>
            </a:r>
          </a:p>
        </p:txBody>
      </p:sp>
      <p:sp>
        <p:nvSpPr>
          <p:cNvPr id="7" name="TextBox 6">
            <a:extLst>
              <a:ext uri="{FF2B5EF4-FFF2-40B4-BE49-F238E27FC236}">
                <a16:creationId xmlns:a16="http://schemas.microsoft.com/office/drawing/2014/main" id="{2FA5DDD0-71CC-4E74-8919-FB711114797D}"/>
              </a:ext>
            </a:extLst>
          </p:cNvPr>
          <p:cNvSpPr txBox="1"/>
          <p:nvPr/>
        </p:nvSpPr>
        <p:spPr>
          <a:xfrm>
            <a:off x="440526" y="1548809"/>
            <a:ext cx="9907527" cy="430887"/>
          </a:xfrm>
          <a:prstGeom prst="rect">
            <a:avLst/>
          </a:prstGeom>
          <a:noFill/>
        </p:spPr>
        <p:txBody>
          <a:bodyPr wrap="square" rtlCol="0">
            <a:spAutoFit/>
          </a:bodyPr>
          <a:lstStyle/>
          <a:p>
            <a:r>
              <a:rPr lang="en-US" sz="2200" dirty="0">
                <a:solidFill>
                  <a:schemeClr val="bg1"/>
                </a:solidFill>
              </a:rPr>
              <a:t>This is who we are…</a:t>
            </a:r>
          </a:p>
        </p:txBody>
      </p:sp>
      <p:pic>
        <p:nvPicPr>
          <p:cNvPr id="4098" name="Picture 2" descr="Best Practice For Team Based Performance Management">
            <a:extLst>
              <a:ext uri="{FF2B5EF4-FFF2-40B4-BE49-F238E27FC236}">
                <a16:creationId xmlns:a16="http://schemas.microsoft.com/office/drawing/2014/main" id="{C79FBE05-4D75-4782-B010-EDD4E7404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909" y="4020378"/>
            <a:ext cx="4859271" cy="272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7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CHCO 1">
      <a:dk1>
        <a:srgbClr val="003A70"/>
      </a:dk1>
      <a:lt1>
        <a:sysClr val="window" lastClr="FFFFFF"/>
      </a:lt1>
      <a:dk2>
        <a:srgbClr val="0069B3"/>
      </a:dk2>
      <a:lt2>
        <a:srgbClr val="D9D9D6"/>
      </a:lt2>
      <a:accent1>
        <a:srgbClr val="002D72"/>
      </a:accent1>
      <a:accent2>
        <a:srgbClr val="FFE04F"/>
      </a:accent2>
      <a:accent3>
        <a:srgbClr val="F0A900"/>
      </a:accent3>
      <a:accent4>
        <a:srgbClr val="0098D7"/>
      </a:accent4>
      <a:accent5>
        <a:srgbClr val="97999B"/>
      </a:accent5>
      <a:accent6>
        <a:srgbClr val="00A9E0"/>
      </a:accent6>
      <a:hlink>
        <a:srgbClr val="505759"/>
      </a:hlink>
      <a:folHlink>
        <a:srgbClr val="0069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1499D1A-7756-4D43-BFCB-3AD7627FF0FA}" vid="{36F5B6F4-C4DC-DB4B-8D75-1F1981AC36C8}"/>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Cover-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ection-master">
  <a:themeElements>
    <a:clrScheme name="Custom 3">
      <a:dk1>
        <a:sysClr val="windowText" lastClr="000000"/>
      </a:dk1>
      <a:lt1>
        <a:sysClr val="window" lastClr="FFFFFF"/>
      </a:lt1>
      <a:dk2>
        <a:srgbClr val="FFA800"/>
      </a:dk2>
      <a:lt2>
        <a:srgbClr val="C0C1BF"/>
      </a:lt2>
      <a:accent1>
        <a:srgbClr val="E57200"/>
      </a:accent1>
      <a:accent2>
        <a:srgbClr val="FFCE00"/>
      </a:accent2>
      <a:accent3>
        <a:srgbClr val="00B3BE"/>
      </a:accent3>
      <a:accent4>
        <a:srgbClr val="856822"/>
      </a:accent4>
      <a:accent5>
        <a:srgbClr val="275E37"/>
      </a:accent5>
      <a:accent6>
        <a:srgbClr val="B2E0D6"/>
      </a:accent6>
      <a:hlink>
        <a:srgbClr val="E5CBB1"/>
      </a:hlink>
      <a:folHlink>
        <a:srgbClr val="CCDB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3306</TotalTime>
  <Words>52</Words>
  <Application>Microsoft Office PowerPoint</Application>
  <PresentationFormat>Widescreen</PresentationFormat>
  <Paragraphs>19</Paragraphs>
  <Slides>5</Slides>
  <Notes>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5</vt:i4>
      </vt:variant>
    </vt:vector>
  </HeadingPairs>
  <TitlesOfParts>
    <vt:vector size="18" baseType="lpstr">
      <vt:lpstr>Arial</vt:lpstr>
      <vt:lpstr>Avenir Light</vt:lpstr>
      <vt:lpstr>Calibri</vt:lpstr>
      <vt:lpstr>Calibri Light</vt:lpstr>
      <vt:lpstr>Trebuchet MS</vt:lpstr>
      <vt:lpstr>Custom Design</vt:lpstr>
      <vt:lpstr>3_Office Theme</vt:lpstr>
      <vt:lpstr>6_Office Theme</vt:lpstr>
      <vt:lpstr>13_Office Theme</vt:lpstr>
      <vt:lpstr>1_Custom Cover-master</vt:lpstr>
      <vt:lpstr>White theme-master</vt:lpstr>
      <vt:lpstr>Section-master</vt:lpstr>
      <vt:lpstr>Blank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Varda</dc:creator>
  <cp:lastModifiedBy>Danielle Varda</cp:lastModifiedBy>
  <cp:revision>17</cp:revision>
  <dcterms:created xsi:type="dcterms:W3CDTF">2020-01-16T03:22:13Z</dcterms:created>
  <dcterms:modified xsi:type="dcterms:W3CDTF">2020-05-16T00:30:16Z</dcterms:modified>
</cp:coreProperties>
</file>